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4011" r:id="rId3"/>
    <p:sldId id="2147308333" r:id="rId4"/>
    <p:sldId id="2147477347" r:id="rId5"/>
    <p:sldId id="2147477299" r:id="rId6"/>
    <p:sldId id="2147477349" r:id="rId7"/>
    <p:sldId id="258" r:id="rId8"/>
    <p:sldId id="260" r:id="rId9"/>
    <p:sldId id="262" r:id="rId10"/>
    <p:sldId id="264" r:id="rId11"/>
    <p:sldId id="265" r:id="rId12"/>
    <p:sldId id="266" r:id="rId13"/>
    <p:sldId id="267" r:id="rId14"/>
    <p:sldId id="2147477351" r:id="rId15"/>
    <p:sldId id="268" r:id="rId16"/>
    <p:sldId id="269" r:id="rId17"/>
    <p:sldId id="270" r:id="rId18"/>
    <p:sldId id="271" r:id="rId19"/>
    <p:sldId id="272" r:id="rId20"/>
    <p:sldId id="273" r:id="rId21"/>
    <p:sldId id="274" r:id="rId22"/>
    <p:sldId id="275" r:id="rId23"/>
    <p:sldId id="276" r:id="rId24"/>
    <p:sldId id="277" r:id="rId25"/>
    <p:sldId id="214747735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1" autoAdjust="0"/>
    <p:restoredTop sz="68268" autoAdjust="0"/>
  </p:normalViewPr>
  <p:slideViewPr>
    <p:cSldViewPr snapToGrid="0">
      <p:cViewPr varScale="1">
        <p:scale>
          <a:sx n="88" d="100"/>
          <a:sy n="88" d="100"/>
        </p:scale>
        <p:origin x="147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ia.mcmanus" userId="c5f88545-042c-4272-be52-738da46dc53a" providerId="ADAL" clId="{C6622A22-6A82-4829-89A6-14855B3E9F7A}"/>
    <pc:docChg chg="undo custSel addSld delSld modSld">
      <pc:chgData name="patricia.mcmanus" userId="c5f88545-042c-4272-be52-738da46dc53a" providerId="ADAL" clId="{C6622A22-6A82-4829-89A6-14855B3E9F7A}" dt="2023-12-04T18:50:15.218" v="329" actId="2711"/>
      <pc:docMkLst>
        <pc:docMk/>
      </pc:docMkLst>
      <pc:sldChg chg="delSp modSp add mod">
        <pc:chgData name="patricia.mcmanus" userId="c5f88545-042c-4272-be52-738da46dc53a" providerId="ADAL" clId="{C6622A22-6A82-4829-89A6-14855B3E9F7A}" dt="2023-12-04T18:50:01.637" v="328" actId="2711"/>
        <pc:sldMkLst>
          <pc:docMk/>
          <pc:sldMk cId="0" sldId="258"/>
        </pc:sldMkLst>
        <pc:spChg chg="mod">
          <ac:chgData name="patricia.mcmanus" userId="c5f88545-042c-4272-be52-738da46dc53a" providerId="ADAL" clId="{C6622A22-6A82-4829-89A6-14855B3E9F7A}" dt="2023-12-04T18:50:01.637" v="328" actId="2711"/>
          <ac:spMkLst>
            <pc:docMk/>
            <pc:sldMk cId="0" sldId="258"/>
            <ac:spMk id="3" creationId="{00000000-0000-0000-0000-000000000000}"/>
          </ac:spMkLst>
        </pc:spChg>
        <pc:spChg chg="del mod">
          <ac:chgData name="patricia.mcmanus" userId="c5f88545-042c-4272-be52-738da46dc53a" providerId="ADAL" clId="{C6622A22-6A82-4829-89A6-14855B3E9F7A}" dt="2023-12-04T17:46:30.521" v="23"/>
          <ac:spMkLst>
            <pc:docMk/>
            <pc:sldMk cId="0" sldId="258"/>
            <ac:spMk id="4" creationId="{00000000-0000-0000-0000-000000000000}"/>
          </ac:spMkLst>
        </pc:spChg>
      </pc:sldChg>
      <pc:sldChg chg="delSp modSp del mod">
        <pc:chgData name="patricia.mcmanus" userId="c5f88545-042c-4272-be52-738da46dc53a" providerId="ADAL" clId="{C6622A22-6A82-4829-89A6-14855B3E9F7A}" dt="2023-12-04T18:36:18.151" v="303" actId="47"/>
        <pc:sldMkLst>
          <pc:docMk/>
          <pc:sldMk cId="0" sldId="261"/>
        </pc:sldMkLst>
        <pc:spChg chg="mod">
          <ac:chgData name="patricia.mcmanus" userId="c5f88545-042c-4272-be52-738da46dc53a" providerId="ADAL" clId="{C6622A22-6A82-4829-89A6-14855B3E9F7A}" dt="2023-12-04T18:35:41.640" v="298" actId="14100"/>
          <ac:spMkLst>
            <pc:docMk/>
            <pc:sldMk cId="0" sldId="261"/>
            <ac:spMk id="4" creationId="{00000000-0000-0000-0000-000000000000}"/>
          </ac:spMkLst>
        </pc:spChg>
        <pc:spChg chg="del">
          <ac:chgData name="patricia.mcmanus" userId="c5f88545-042c-4272-be52-738da46dc53a" providerId="ADAL" clId="{C6622A22-6A82-4829-89A6-14855B3E9F7A}" dt="2023-12-04T18:36:10.648" v="302" actId="478"/>
          <ac:spMkLst>
            <pc:docMk/>
            <pc:sldMk cId="0" sldId="261"/>
            <ac:spMk id="5" creationId="{00000000-0000-0000-0000-000000000000}"/>
          </ac:spMkLst>
        </pc:spChg>
        <pc:picChg chg="del mod">
          <ac:chgData name="patricia.mcmanus" userId="c5f88545-042c-4272-be52-738da46dc53a" providerId="ADAL" clId="{C6622A22-6A82-4829-89A6-14855B3E9F7A}" dt="2023-12-04T18:36:08.923" v="301" actId="478"/>
          <ac:picMkLst>
            <pc:docMk/>
            <pc:sldMk cId="0" sldId="261"/>
            <ac:picMk id="3" creationId="{00000000-0000-0000-0000-000000000000}"/>
          </ac:picMkLst>
        </pc:picChg>
        <pc:picChg chg="del mod">
          <ac:chgData name="patricia.mcmanus" userId="c5f88545-042c-4272-be52-738da46dc53a" providerId="ADAL" clId="{C6622A22-6A82-4829-89A6-14855B3E9F7A}" dt="2023-12-04T18:35:57.463" v="299" actId="478"/>
          <ac:picMkLst>
            <pc:docMk/>
            <pc:sldMk cId="0" sldId="261"/>
            <ac:picMk id="6" creationId="{00000000-0000-0000-0000-000000000000}"/>
          </ac:picMkLst>
        </pc:picChg>
      </pc:sldChg>
      <pc:sldChg chg="modSp mod">
        <pc:chgData name="patricia.mcmanus" userId="c5f88545-042c-4272-be52-738da46dc53a" providerId="ADAL" clId="{C6622A22-6A82-4829-89A6-14855B3E9F7A}" dt="2023-12-04T18:49:49.705" v="327" actId="2711"/>
        <pc:sldMkLst>
          <pc:docMk/>
          <pc:sldMk cId="0" sldId="262"/>
        </pc:sldMkLst>
        <pc:spChg chg="mod">
          <ac:chgData name="patricia.mcmanus" userId="c5f88545-042c-4272-be52-738da46dc53a" providerId="ADAL" clId="{C6622A22-6A82-4829-89A6-14855B3E9F7A}" dt="2023-12-04T18:49:49.705" v="327" actId="2711"/>
          <ac:spMkLst>
            <pc:docMk/>
            <pc:sldMk cId="0" sldId="262"/>
            <ac:spMk id="3" creationId="{00000000-0000-0000-0000-000000000000}"/>
          </ac:spMkLst>
        </pc:spChg>
        <pc:picChg chg="mod">
          <ac:chgData name="patricia.mcmanus" userId="c5f88545-042c-4272-be52-738da46dc53a" providerId="ADAL" clId="{C6622A22-6A82-4829-89A6-14855B3E9F7A}" dt="2023-12-04T17:49:35.501" v="35" actId="1076"/>
          <ac:picMkLst>
            <pc:docMk/>
            <pc:sldMk cId="0" sldId="262"/>
            <ac:picMk id="4" creationId="{00000000-0000-0000-0000-000000000000}"/>
          </ac:picMkLst>
        </pc:picChg>
        <pc:picChg chg="mod">
          <ac:chgData name="patricia.mcmanus" userId="c5f88545-042c-4272-be52-738da46dc53a" providerId="ADAL" clId="{C6622A22-6A82-4829-89A6-14855B3E9F7A}" dt="2023-12-04T17:49:39.869" v="36" actId="1076"/>
          <ac:picMkLst>
            <pc:docMk/>
            <pc:sldMk cId="0" sldId="262"/>
            <ac:picMk id="5" creationId="{00000000-0000-0000-0000-000000000000}"/>
          </ac:picMkLst>
        </pc:picChg>
      </pc:sldChg>
      <pc:sldChg chg="delSp modSp del mod">
        <pc:chgData name="patricia.mcmanus" userId="c5f88545-042c-4272-be52-738da46dc53a" providerId="ADAL" clId="{C6622A22-6A82-4829-89A6-14855B3E9F7A}" dt="2023-12-04T18:36:35.592" v="304" actId="47"/>
        <pc:sldMkLst>
          <pc:docMk/>
          <pc:sldMk cId="0" sldId="263"/>
        </pc:sldMkLst>
        <pc:spChg chg="mod">
          <ac:chgData name="patricia.mcmanus" userId="c5f88545-042c-4272-be52-738da46dc53a" providerId="ADAL" clId="{C6622A22-6A82-4829-89A6-14855B3E9F7A}" dt="2023-12-04T17:50:46.731" v="50" actId="20577"/>
          <ac:spMkLst>
            <pc:docMk/>
            <pc:sldMk cId="0" sldId="263"/>
            <ac:spMk id="2" creationId="{00000000-0000-0000-0000-000000000000}"/>
          </ac:spMkLst>
        </pc:spChg>
        <pc:spChg chg="mod">
          <ac:chgData name="patricia.mcmanus" userId="c5f88545-042c-4272-be52-738da46dc53a" providerId="ADAL" clId="{C6622A22-6A82-4829-89A6-14855B3E9F7A}" dt="2023-12-04T18:27:31.098" v="258" actId="207"/>
          <ac:spMkLst>
            <pc:docMk/>
            <pc:sldMk cId="0" sldId="263"/>
            <ac:spMk id="3" creationId="{00000000-0000-0000-0000-000000000000}"/>
          </ac:spMkLst>
        </pc:spChg>
        <pc:spChg chg="del mod">
          <ac:chgData name="patricia.mcmanus" userId="c5f88545-042c-4272-be52-738da46dc53a" providerId="ADAL" clId="{C6622A22-6A82-4829-89A6-14855B3E9F7A}" dt="2023-12-04T17:50:23.404" v="46"/>
          <ac:spMkLst>
            <pc:docMk/>
            <pc:sldMk cId="0" sldId="263"/>
            <ac:spMk id="4" creationId="{00000000-0000-0000-0000-000000000000}"/>
          </ac:spMkLst>
        </pc:spChg>
        <pc:spChg chg="mod">
          <ac:chgData name="patricia.mcmanus" userId="c5f88545-042c-4272-be52-738da46dc53a" providerId="ADAL" clId="{C6622A22-6A82-4829-89A6-14855B3E9F7A}" dt="2023-12-04T17:50:52.029" v="51" actId="1076"/>
          <ac:spMkLst>
            <pc:docMk/>
            <pc:sldMk cId="0" sldId="263"/>
            <ac:spMk id="5" creationId="{00000000-0000-0000-0000-000000000000}"/>
          </ac:spMkLst>
        </pc:spChg>
        <pc:picChg chg="mod">
          <ac:chgData name="patricia.mcmanus" userId="c5f88545-042c-4272-be52-738da46dc53a" providerId="ADAL" clId="{C6622A22-6A82-4829-89A6-14855B3E9F7A}" dt="2023-12-04T17:50:44.899" v="49" actId="1076"/>
          <ac:picMkLst>
            <pc:docMk/>
            <pc:sldMk cId="0" sldId="263"/>
            <ac:picMk id="6" creationId="{00000000-0000-0000-0000-000000000000}"/>
          </ac:picMkLst>
        </pc:picChg>
      </pc:sldChg>
      <pc:sldChg chg="addSp delSp modSp mod">
        <pc:chgData name="patricia.mcmanus" userId="c5f88545-042c-4272-be52-738da46dc53a" providerId="ADAL" clId="{C6622A22-6A82-4829-89A6-14855B3E9F7A}" dt="2023-12-04T18:50:15.218" v="329" actId="2711"/>
        <pc:sldMkLst>
          <pc:docMk/>
          <pc:sldMk cId="0" sldId="264"/>
        </pc:sldMkLst>
        <pc:spChg chg="mod">
          <ac:chgData name="patricia.mcmanus" userId="c5f88545-042c-4272-be52-738da46dc53a" providerId="ADAL" clId="{C6622A22-6A82-4829-89A6-14855B3E9F7A}" dt="2023-12-04T18:50:15.218" v="329" actId="2711"/>
          <ac:spMkLst>
            <pc:docMk/>
            <pc:sldMk cId="0" sldId="264"/>
            <ac:spMk id="3" creationId="{00000000-0000-0000-0000-000000000000}"/>
          </ac:spMkLst>
        </pc:spChg>
        <pc:spChg chg="del mod">
          <ac:chgData name="patricia.mcmanus" userId="c5f88545-042c-4272-be52-738da46dc53a" providerId="ADAL" clId="{C6622A22-6A82-4829-89A6-14855B3E9F7A}" dt="2023-12-04T17:52:58.433" v="73"/>
          <ac:spMkLst>
            <pc:docMk/>
            <pc:sldMk cId="0" sldId="264"/>
            <ac:spMk id="4" creationId="{00000000-0000-0000-0000-000000000000}"/>
          </ac:spMkLst>
        </pc:spChg>
        <pc:spChg chg="del mod">
          <ac:chgData name="patricia.mcmanus" userId="c5f88545-042c-4272-be52-738da46dc53a" providerId="ADAL" clId="{C6622A22-6A82-4829-89A6-14855B3E9F7A}" dt="2023-12-04T18:28:00.508" v="261" actId="478"/>
          <ac:spMkLst>
            <pc:docMk/>
            <pc:sldMk cId="0" sldId="264"/>
            <ac:spMk id="6" creationId="{00000000-0000-0000-0000-000000000000}"/>
          </ac:spMkLst>
        </pc:spChg>
        <pc:picChg chg="del">
          <ac:chgData name="patricia.mcmanus" userId="c5f88545-042c-4272-be52-738da46dc53a" providerId="ADAL" clId="{C6622A22-6A82-4829-89A6-14855B3E9F7A}" dt="2023-12-04T18:27:52.774" v="259" actId="478"/>
          <ac:picMkLst>
            <pc:docMk/>
            <pc:sldMk cId="0" sldId="264"/>
            <ac:picMk id="5" creationId="{00000000-0000-0000-0000-000000000000}"/>
          </ac:picMkLst>
        </pc:picChg>
        <pc:picChg chg="add mod">
          <ac:chgData name="patricia.mcmanus" userId="c5f88545-042c-4272-be52-738da46dc53a" providerId="ADAL" clId="{C6622A22-6A82-4829-89A6-14855B3E9F7A}" dt="2023-12-04T18:31:14.198" v="269" actId="1076"/>
          <ac:picMkLst>
            <pc:docMk/>
            <pc:sldMk cId="0" sldId="264"/>
            <ac:picMk id="7" creationId="{AF69E89E-9B86-6789-B877-8A92A3193E5E}"/>
          </ac:picMkLst>
        </pc:picChg>
      </pc:sldChg>
      <pc:sldChg chg="modSp mod">
        <pc:chgData name="patricia.mcmanus" userId="c5f88545-042c-4272-be52-738da46dc53a" providerId="ADAL" clId="{C6622A22-6A82-4829-89A6-14855B3E9F7A}" dt="2023-12-04T17:55:18.178" v="85" actId="207"/>
        <pc:sldMkLst>
          <pc:docMk/>
          <pc:sldMk cId="0" sldId="265"/>
        </pc:sldMkLst>
        <pc:spChg chg="mod">
          <ac:chgData name="patricia.mcmanus" userId="c5f88545-042c-4272-be52-738da46dc53a" providerId="ADAL" clId="{C6622A22-6A82-4829-89A6-14855B3E9F7A}" dt="2023-12-04T17:55:18.178" v="85" actId="207"/>
          <ac:spMkLst>
            <pc:docMk/>
            <pc:sldMk cId="0" sldId="265"/>
            <ac:spMk id="3" creationId="{00000000-0000-0000-0000-000000000000}"/>
          </ac:spMkLst>
        </pc:spChg>
        <pc:picChg chg="mod">
          <ac:chgData name="patricia.mcmanus" userId="c5f88545-042c-4272-be52-738da46dc53a" providerId="ADAL" clId="{C6622A22-6A82-4829-89A6-14855B3E9F7A}" dt="2023-12-04T17:55:09.153" v="83"/>
          <ac:picMkLst>
            <pc:docMk/>
            <pc:sldMk cId="0" sldId="265"/>
            <ac:picMk id="4" creationId="{00000000-0000-0000-0000-000000000000}"/>
          </ac:picMkLst>
        </pc:picChg>
      </pc:sldChg>
      <pc:sldChg chg="addSp delSp modSp mod modNotesTx">
        <pc:chgData name="patricia.mcmanus" userId="c5f88545-042c-4272-be52-738da46dc53a" providerId="ADAL" clId="{C6622A22-6A82-4829-89A6-14855B3E9F7A}" dt="2023-12-04T18:48:57.675" v="323"/>
        <pc:sldMkLst>
          <pc:docMk/>
          <pc:sldMk cId="0" sldId="266"/>
        </pc:sldMkLst>
        <pc:spChg chg="mod">
          <ac:chgData name="patricia.mcmanus" userId="c5f88545-042c-4272-be52-738da46dc53a" providerId="ADAL" clId="{C6622A22-6A82-4829-89A6-14855B3E9F7A}" dt="2023-12-04T18:34:33.281" v="285" actId="6549"/>
          <ac:spMkLst>
            <pc:docMk/>
            <pc:sldMk cId="0" sldId="266"/>
            <ac:spMk id="2" creationId="{00000000-0000-0000-0000-000000000000}"/>
          </ac:spMkLst>
        </pc:spChg>
        <pc:spChg chg="del mod">
          <ac:chgData name="patricia.mcmanus" userId="c5f88545-042c-4272-be52-738da46dc53a" providerId="ADAL" clId="{C6622A22-6A82-4829-89A6-14855B3E9F7A}" dt="2023-12-04T18:34:02.043" v="276" actId="478"/>
          <ac:spMkLst>
            <pc:docMk/>
            <pc:sldMk cId="0" sldId="266"/>
            <ac:spMk id="7" creationId="{00000000-0000-0000-0000-000000000000}"/>
          </ac:spMkLst>
        </pc:spChg>
        <pc:spChg chg="del mod">
          <ac:chgData name="patricia.mcmanus" userId="c5f88545-042c-4272-be52-738da46dc53a" providerId="ADAL" clId="{C6622A22-6A82-4829-89A6-14855B3E9F7A}" dt="2023-12-04T18:34:19.458" v="280" actId="478"/>
          <ac:spMkLst>
            <pc:docMk/>
            <pc:sldMk cId="0" sldId="266"/>
            <ac:spMk id="8" creationId="{00000000-0000-0000-0000-000000000000}"/>
          </ac:spMkLst>
        </pc:spChg>
        <pc:grpChg chg="del mod">
          <ac:chgData name="patricia.mcmanus" userId="c5f88545-042c-4272-be52-738da46dc53a" providerId="ADAL" clId="{C6622A22-6A82-4829-89A6-14855B3E9F7A}" dt="2023-12-04T18:34:21.839" v="281" actId="478"/>
          <ac:grpSpMkLst>
            <pc:docMk/>
            <pc:sldMk cId="0" sldId="266"/>
            <ac:grpSpMk id="3" creationId="{00000000-0000-0000-0000-000000000000}"/>
          </ac:grpSpMkLst>
        </pc:grpChg>
        <pc:picChg chg="del mod">
          <ac:chgData name="patricia.mcmanus" userId="c5f88545-042c-4272-be52-738da46dc53a" providerId="ADAL" clId="{C6622A22-6A82-4829-89A6-14855B3E9F7A}" dt="2023-12-04T18:34:19.458" v="280" actId="478"/>
          <ac:picMkLst>
            <pc:docMk/>
            <pc:sldMk cId="0" sldId="266"/>
            <ac:picMk id="9" creationId="{00000000-0000-0000-0000-000000000000}"/>
          </ac:picMkLst>
        </pc:picChg>
        <pc:picChg chg="add mod">
          <ac:chgData name="patricia.mcmanus" userId="c5f88545-042c-4272-be52-738da46dc53a" providerId="ADAL" clId="{C6622A22-6A82-4829-89A6-14855B3E9F7A}" dt="2023-12-04T18:34:31.061" v="284" actId="1076"/>
          <ac:picMkLst>
            <pc:docMk/>
            <pc:sldMk cId="0" sldId="266"/>
            <ac:picMk id="10" creationId="{629B4204-E067-0616-0B24-4A7F079CFC27}"/>
          </ac:picMkLst>
        </pc:picChg>
      </pc:sldChg>
      <pc:sldChg chg="delSp modSp mod">
        <pc:chgData name="patricia.mcmanus" userId="c5f88545-042c-4272-be52-738da46dc53a" providerId="ADAL" clId="{C6622A22-6A82-4829-89A6-14855B3E9F7A}" dt="2023-12-04T18:04:16.704" v="143" actId="1076"/>
        <pc:sldMkLst>
          <pc:docMk/>
          <pc:sldMk cId="0" sldId="267"/>
        </pc:sldMkLst>
        <pc:spChg chg="mod">
          <ac:chgData name="patricia.mcmanus" userId="c5f88545-042c-4272-be52-738da46dc53a" providerId="ADAL" clId="{C6622A22-6A82-4829-89A6-14855B3E9F7A}" dt="2023-12-04T18:04:03.727" v="142" actId="14100"/>
          <ac:spMkLst>
            <pc:docMk/>
            <pc:sldMk cId="0" sldId="267"/>
            <ac:spMk id="2" creationId="{00000000-0000-0000-0000-000000000000}"/>
          </ac:spMkLst>
        </pc:spChg>
        <pc:spChg chg="mod">
          <ac:chgData name="patricia.mcmanus" userId="c5f88545-042c-4272-be52-738da46dc53a" providerId="ADAL" clId="{C6622A22-6A82-4829-89A6-14855B3E9F7A}" dt="2023-12-04T18:04:16.704" v="143" actId="1076"/>
          <ac:spMkLst>
            <pc:docMk/>
            <pc:sldMk cId="0" sldId="267"/>
            <ac:spMk id="4" creationId="{00000000-0000-0000-0000-000000000000}"/>
          </ac:spMkLst>
        </pc:spChg>
        <pc:picChg chg="del">
          <ac:chgData name="patricia.mcmanus" userId="c5f88545-042c-4272-be52-738da46dc53a" providerId="ADAL" clId="{C6622A22-6A82-4829-89A6-14855B3E9F7A}" dt="2023-12-04T18:00:19.851" v="117" actId="21"/>
          <ac:picMkLst>
            <pc:docMk/>
            <pc:sldMk cId="0" sldId="267"/>
            <ac:picMk id="3" creationId="{00000000-0000-0000-0000-000000000000}"/>
          </ac:picMkLst>
        </pc:picChg>
        <pc:picChg chg="mod">
          <ac:chgData name="patricia.mcmanus" userId="c5f88545-042c-4272-be52-738da46dc53a" providerId="ADAL" clId="{C6622A22-6A82-4829-89A6-14855B3E9F7A}" dt="2023-12-04T18:02:33.451" v="139" actId="14100"/>
          <ac:picMkLst>
            <pc:docMk/>
            <pc:sldMk cId="0" sldId="267"/>
            <ac:picMk id="5" creationId="{00000000-0000-0000-0000-000000000000}"/>
          </ac:picMkLst>
        </pc:picChg>
      </pc:sldChg>
      <pc:sldChg chg="modSp mod">
        <pc:chgData name="patricia.mcmanus" userId="c5f88545-042c-4272-be52-738da46dc53a" providerId="ADAL" clId="{C6622A22-6A82-4829-89A6-14855B3E9F7A}" dt="2023-12-04T18:05:30.160" v="151" actId="1076"/>
        <pc:sldMkLst>
          <pc:docMk/>
          <pc:sldMk cId="0" sldId="268"/>
        </pc:sldMkLst>
        <pc:spChg chg="mod">
          <ac:chgData name="patricia.mcmanus" userId="c5f88545-042c-4272-be52-738da46dc53a" providerId="ADAL" clId="{C6622A22-6A82-4829-89A6-14855B3E9F7A}" dt="2023-12-04T18:05:12.610" v="150" actId="207"/>
          <ac:spMkLst>
            <pc:docMk/>
            <pc:sldMk cId="0" sldId="268"/>
            <ac:spMk id="3" creationId="{00000000-0000-0000-0000-000000000000}"/>
          </ac:spMkLst>
        </pc:spChg>
        <pc:picChg chg="mod">
          <ac:chgData name="patricia.mcmanus" userId="c5f88545-042c-4272-be52-738da46dc53a" providerId="ADAL" clId="{C6622A22-6A82-4829-89A6-14855B3E9F7A}" dt="2023-12-04T18:05:30.160" v="151" actId="1076"/>
          <ac:picMkLst>
            <pc:docMk/>
            <pc:sldMk cId="0" sldId="268"/>
            <ac:picMk id="4" creationId="{00000000-0000-0000-0000-000000000000}"/>
          </ac:picMkLst>
        </pc:picChg>
      </pc:sldChg>
      <pc:sldChg chg="modSp mod">
        <pc:chgData name="patricia.mcmanus" userId="c5f88545-042c-4272-be52-738da46dc53a" providerId="ADAL" clId="{C6622A22-6A82-4829-89A6-14855B3E9F7A}" dt="2023-12-04T18:37:43.295" v="311" actId="1076"/>
        <pc:sldMkLst>
          <pc:docMk/>
          <pc:sldMk cId="0" sldId="269"/>
        </pc:sldMkLst>
        <pc:spChg chg="mod">
          <ac:chgData name="patricia.mcmanus" userId="c5f88545-042c-4272-be52-738da46dc53a" providerId="ADAL" clId="{C6622A22-6A82-4829-89A6-14855B3E9F7A}" dt="2023-12-04T18:07:04.491" v="158" actId="27636"/>
          <ac:spMkLst>
            <pc:docMk/>
            <pc:sldMk cId="0" sldId="269"/>
            <ac:spMk id="2" creationId="{00000000-0000-0000-0000-000000000000}"/>
          </ac:spMkLst>
        </pc:spChg>
        <pc:spChg chg="mod">
          <ac:chgData name="patricia.mcmanus" userId="c5f88545-042c-4272-be52-738da46dc53a" providerId="ADAL" clId="{C6622A22-6A82-4829-89A6-14855B3E9F7A}" dt="2023-12-04T18:37:43.295" v="311" actId="1076"/>
          <ac:spMkLst>
            <pc:docMk/>
            <pc:sldMk cId="0" sldId="269"/>
            <ac:spMk id="3" creationId="{00000000-0000-0000-0000-000000000000}"/>
          </ac:spMkLst>
        </pc:spChg>
        <pc:picChg chg="mod">
          <ac:chgData name="patricia.mcmanus" userId="c5f88545-042c-4272-be52-738da46dc53a" providerId="ADAL" clId="{C6622A22-6A82-4829-89A6-14855B3E9F7A}" dt="2023-12-04T18:37:31.866" v="308" actId="1076"/>
          <ac:picMkLst>
            <pc:docMk/>
            <pc:sldMk cId="0" sldId="269"/>
            <ac:picMk id="4" creationId="{00000000-0000-0000-0000-000000000000}"/>
          </ac:picMkLst>
        </pc:picChg>
        <pc:picChg chg="mod">
          <ac:chgData name="patricia.mcmanus" userId="c5f88545-042c-4272-be52-738da46dc53a" providerId="ADAL" clId="{C6622A22-6A82-4829-89A6-14855B3E9F7A}" dt="2023-12-04T18:37:30.151" v="307" actId="1076"/>
          <ac:picMkLst>
            <pc:docMk/>
            <pc:sldMk cId="0" sldId="269"/>
            <ac:picMk id="5" creationId="{00000000-0000-0000-0000-000000000000}"/>
          </ac:picMkLst>
        </pc:picChg>
        <pc:picChg chg="mod">
          <ac:chgData name="patricia.mcmanus" userId="c5f88545-042c-4272-be52-738da46dc53a" providerId="ADAL" clId="{C6622A22-6A82-4829-89A6-14855B3E9F7A}" dt="2023-12-04T18:37:33.323" v="309" actId="1076"/>
          <ac:picMkLst>
            <pc:docMk/>
            <pc:sldMk cId="0" sldId="269"/>
            <ac:picMk id="6" creationId="{00000000-0000-0000-0000-000000000000}"/>
          </ac:picMkLst>
        </pc:picChg>
      </pc:sldChg>
      <pc:sldChg chg="modSp mod">
        <pc:chgData name="patricia.mcmanus" userId="c5f88545-042c-4272-be52-738da46dc53a" providerId="ADAL" clId="{C6622A22-6A82-4829-89A6-14855B3E9F7A}" dt="2023-12-04T18:38:11.751" v="312" actId="14100"/>
        <pc:sldMkLst>
          <pc:docMk/>
          <pc:sldMk cId="0" sldId="270"/>
        </pc:sldMkLst>
        <pc:spChg chg="mod">
          <ac:chgData name="patricia.mcmanus" userId="c5f88545-042c-4272-be52-738da46dc53a" providerId="ADAL" clId="{C6622A22-6A82-4829-89A6-14855B3E9F7A}" dt="2023-12-04T18:07:52.624" v="164" actId="27636"/>
          <ac:spMkLst>
            <pc:docMk/>
            <pc:sldMk cId="0" sldId="270"/>
            <ac:spMk id="2" creationId="{00000000-0000-0000-0000-000000000000}"/>
          </ac:spMkLst>
        </pc:spChg>
        <pc:spChg chg="mod">
          <ac:chgData name="patricia.mcmanus" userId="c5f88545-042c-4272-be52-738da46dc53a" providerId="ADAL" clId="{C6622A22-6A82-4829-89A6-14855B3E9F7A}" dt="2023-12-04T18:38:11.751" v="312" actId="14100"/>
          <ac:spMkLst>
            <pc:docMk/>
            <pc:sldMk cId="0" sldId="270"/>
            <ac:spMk id="3" creationId="{00000000-0000-0000-0000-000000000000}"/>
          </ac:spMkLst>
        </pc:spChg>
        <pc:grpChg chg="mod">
          <ac:chgData name="patricia.mcmanus" userId="c5f88545-042c-4272-be52-738da46dc53a" providerId="ADAL" clId="{C6622A22-6A82-4829-89A6-14855B3E9F7A}" dt="2023-12-04T18:08:18.578" v="167" actId="14100"/>
          <ac:grpSpMkLst>
            <pc:docMk/>
            <pc:sldMk cId="0" sldId="270"/>
            <ac:grpSpMk id="4" creationId="{00000000-0000-0000-0000-000000000000}"/>
          </ac:grpSpMkLst>
        </pc:grpChg>
      </pc:sldChg>
      <pc:sldChg chg="modSp mod">
        <pc:chgData name="patricia.mcmanus" userId="c5f88545-042c-4272-be52-738da46dc53a" providerId="ADAL" clId="{C6622A22-6A82-4829-89A6-14855B3E9F7A}" dt="2023-12-04T18:09:11.565" v="179" actId="113"/>
        <pc:sldMkLst>
          <pc:docMk/>
          <pc:sldMk cId="0" sldId="271"/>
        </pc:sldMkLst>
        <pc:spChg chg="mod">
          <ac:chgData name="patricia.mcmanus" userId="c5f88545-042c-4272-be52-738da46dc53a" providerId="ADAL" clId="{C6622A22-6A82-4829-89A6-14855B3E9F7A}" dt="2023-12-04T18:09:11.565" v="179" actId="113"/>
          <ac:spMkLst>
            <pc:docMk/>
            <pc:sldMk cId="0" sldId="271"/>
            <ac:spMk id="3" creationId="{00000000-0000-0000-0000-000000000000}"/>
          </ac:spMkLst>
        </pc:spChg>
        <pc:grpChg chg="mod">
          <ac:chgData name="patricia.mcmanus" userId="c5f88545-042c-4272-be52-738da46dc53a" providerId="ADAL" clId="{C6622A22-6A82-4829-89A6-14855B3E9F7A}" dt="2023-12-04T18:08:51.201" v="175" actId="1076"/>
          <ac:grpSpMkLst>
            <pc:docMk/>
            <pc:sldMk cId="0" sldId="271"/>
            <ac:grpSpMk id="7" creationId="{00000000-0000-0000-0000-000000000000}"/>
          </ac:grpSpMkLst>
        </pc:grpChg>
        <pc:picChg chg="mod">
          <ac:chgData name="patricia.mcmanus" userId="c5f88545-042c-4272-be52-738da46dc53a" providerId="ADAL" clId="{C6622A22-6A82-4829-89A6-14855B3E9F7A}" dt="2023-12-04T18:08:47.409" v="174" actId="14100"/>
          <ac:picMkLst>
            <pc:docMk/>
            <pc:sldMk cId="0" sldId="271"/>
            <ac:picMk id="4" creationId="{00000000-0000-0000-0000-000000000000}"/>
          </ac:picMkLst>
        </pc:picChg>
        <pc:picChg chg="mod">
          <ac:chgData name="patricia.mcmanus" userId="c5f88545-042c-4272-be52-738da46dc53a" providerId="ADAL" clId="{C6622A22-6A82-4829-89A6-14855B3E9F7A}" dt="2023-12-04T18:08:45.145" v="173" actId="1076"/>
          <ac:picMkLst>
            <pc:docMk/>
            <pc:sldMk cId="0" sldId="271"/>
            <ac:picMk id="6" creationId="{00000000-0000-0000-0000-000000000000}"/>
          </ac:picMkLst>
        </pc:picChg>
      </pc:sldChg>
      <pc:sldChg chg="modSp mod">
        <pc:chgData name="patricia.mcmanus" userId="c5f88545-042c-4272-be52-738da46dc53a" providerId="ADAL" clId="{C6622A22-6A82-4829-89A6-14855B3E9F7A}" dt="2023-12-04T18:11:20.427" v="189" actId="113"/>
        <pc:sldMkLst>
          <pc:docMk/>
          <pc:sldMk cId="0" sldId="272"/>
        </pc:sldMkLst>
        <pc:spChg chg="mod">
          <ac:chgData name="patricia.mcmanus" userId="c5f88545-042c-4272-be52-738da46dc53a" providerId="ADAL" clId="{C6622A22-6A82-4829-89A6-14855B3E9F7A}" dt="2023-12-04T18:11:20.427" v="189" actId="113"/>
          <ac:spMkLst>
            <pc:docMk/>
            <pc:sldMk cId="0" sldId="272"/>
            <ac:spMk id="3" creationId="{00000000-0000-0000-0000-000000000000}"/>
          </ac:spMkLst>
        </pc:spChg>
      </pc:sldChg>
      <pc:sldChg chg="modSp mod">
        <pc:chgData name="patricia.mcmanus" userId="c5f88545-042c-4272-be52-738da46dc53a" providerId="ADAL" clId="{C6622A22-6A82-4829-89A6-14855B3E9F7A}" dt="2023-12-04T18:12:01.427" v="195" actId="1076"/>
        <pc:sldMkLst>
          <pc:docMk/>
          <pc:sldMk cId="0" sldId="273"/>
        </pc:sldMkLst>
        <pc:spChg chg="mod">
          <ac:chgData name="patricia.mcmanus" userId="c5f88545-042c-4272-be52-738da46dc53a" providerId="ADAL" clId="{C6622A22-6A82-4829-89A6-14855B3E9F7A}" dt="2023-12-04T18:11:56.341" v="194" actId="207"/>
          <ac:spMkLst>
            <pc:docMk/>
            <pc:sldMk cId="0" sldId="273"/>
            <ac:spMk id="4" creationId="{00000000-0000-0000-0000-000000000000}"/>
          </ac:spMkLst>
        </pc:spChg>
        <pc:picChg chg="mod">
          <ac:chgData name="patricia.mcmanus" userId="c5f88545-042c-4272-be52-738da46dc53a" providerId="ADAL" clId="{C6622A22-6A82-4829-89A6-14855B3E9F7A}" dt="2023-12-04T18:12:01.427" v="195" actId="1076"/>
          <ac:picMkLst>
            <pc:docMk/>
            <pc:sldMk cId="0" sldId="273"/>
            <ac:picMk id="3" creationId="{00000000-0000-0000-0000-000000000000}"/>
          </ac:picMkLst>
        </pc:picChg>
      </pc:sldChg>
      <pc:sldChg chg="modSp mod">
        <pc:chgData name="patricia.mcmanus" userId="c5f88545-042c-4272-be52-738da46dc53a" providerId="ADAL" clId="{C6622A22-6A82-4829-89A6-14855B3E9F7A}" dt="2023-12-04T18:12:57.436" v="209" actId="12"/>
        <pc:sldMkLst>
          <pc:docMk/>
          <pc:sldMk cId="0" sldId="274"/>
        </pc:sldMkLst>
        <pc:spChg chg="mod">
          <ac:chgData name="patricia.mcmanus" userId="c5f88545-042c-4272-be52-738da46dc53a" providerId="ADAL" clId="{C6622A22-6A82-4829-89A6-14855B3E9F7A}" dt="2023-12-04T18:12:57.436" v="209" actId="12"/>
          <ac:spMkLst>
            <pc:docMk/>
            <pc:sldMk cId="0" sldId="274"/>
            <ac:spMk id="3" creationId="{00000000-0000-0000-0000-000000000000}"/>
          </ac:spMkLst>
        </pc:spChg>
        <pc:picChg chg="mod">
          <ac:chgData name="patricia.mcmanus" userId="c5f88545-042c-4272-be52-738da46dc53a" providerId="ADAL" clId="{C6622A22-6A82-4829-89A6-14855B3E9F7A}" dt="2023-12-04T18:12:30.249" v="201" actId="1076"/>
          <ac:picMkLst>
            <pc:docMk/>
            <pc:sldMk cId="0" sldId="274"/>
            <ac:picMk id="4" creationId="{00000000-0000-0000-0000-000000000000}"/>
          </ac:picMkLst>
        </pc:picChg>
        <pc:picChg chg="mod">
          <ac:chgData name="patricia.mcmanus" userId="c5f88545-042c-4272-be52-738da46dc53a" providerId="ADAL" clId="{C6622A22-6A82-4829-89A6-14855B3E9F7A}" dt="2023-12-04T18:12:26.589" v="199" actId="14100"/>
          <ac:picMkLst>
            <pc:docMk/>
            <pc:sldMk cId="0" sldId="274"/>
            <ac:picMk id="5" creationId="{00000000-0000-0000-0000-000000000000}"/>
          </ac:picMkLst>
        </pc:picChg>
        <pc:picChg chg="mod">
          <ac:chgData name="patricia.mcmanus" userId="c5f88545-042c-4272-be52-738da46dc53a" providerId="ADAL" clId="{C6622A22-6A82-4829-89A6-14855B3E9F7A}" dt="2023-12-04T18:12:29.063" v="200" actId="1076"/>
          <ac:picMkLst>
            <pc:docMk/>
            <pc:sldMk cId="0" sldId="274"/>
            <ac:picMk id="6" creationId="{00000000-0000-0000-0000-000000000000}"/>
          </ac:picMkLst>
        </pc:picChg>
        <pc:picChg chg="mod">
          <ac:chgData name="patricia.mcmanus" userId="c5f88545-042c-4272-be52-738da46dc53a" providerId="ADAL" clId="{C6622A22-6A82-4829-89A6-14855B3E9F7A}" dt="2023-12-04T18:12:33.301" v="202" actId="1076"/>
          <ac:picMkLst>
            <pc:docMk/>
            <pc:sldMk cId="0" sldId="274"/>
            <ac:picMk id="7" creationId="{00000000-0000-0000-0000-000000000000}"/>
          </ac:picMkLst>
        </pc:picChg>
        <pc:picChg chg="mod">
          <ac:chgData name="patricia.mcmanus" userId="c5f88545-042c-4272-be52-738da46dc53a" providerId="ADAL" clId="{C6622A22-6A82-4829-89A6-14855B3E9F7A}" dt="2023-12-04T18:12:38.444" v="205" actId="1076"/>
          <ac:picMkLst>
            <pc:docMk/>
            <pc:sldMk cId="0" sldId="274"/>
            <ac:picMk id="8" creationId="{00000000-0000-0000-0000-000000000000}"/>
          </ac:picMkLst>
        </pc:picChg>
      </pc:sldChg>
      <pc:sldChg chg="delSp modSp mod">
        <pc:chgData name="patricia.mcmanus" userId="c5f88545-042c-4272-be52-738da46dc53a" providerId="ADAL" clId="{C6622A22-6A82-4829-89A6-14855B3E9F7A}" dt="2023-12-04T18:19:41.757" v="252" actId="20577"/>
        <pc:sldMkLst>
          <pc:docMk/>
          <pc:sldMk cId="0" sldId="275"/>
        </pc:sldMkLst>
        <pc:spChg chg="mod">
          <ac:chgData name="patricia.mcmanus" userId="c5f88545-042c-4272-be52-738da46dc53a" providerId="ADAL" clId="{C6622A22-6A82-4829-89A6-14855B3E9F7A}" dt="2023-12-04T18:19:41.757" v="252" actId="20577"/>
          <ac:spMkLst>
            <pc:docMk/>
            <pc:sldMk cId="0" sldId="275"/>
            <ac:spMk id="2" creationId="{00000000-0000-0000-0000-000000000000}"/>
          </ac:spMkLst>
        </pc:spChg>
        <pc:spChg chg="mod">
          <ac:chgData name="patricia.mcmanus" userId="c5f88545-042c-4272-be52-738da46dc53a" providerId="ADAL" clId="{C6622A22-6A82-4829-89A6-14855B3E9F7A}" dt="2023-12-04T18:18:37.311" v="243" actId="255"/>
          <ac:spMkLst>
            <pc:docMk/>
            <pc:sldMk cId="0" sldId="275"/>
            <ac:spMk id="3" creationId="{00000000-0000-0000-0000-000000000000}"/>
          </ac:spMkLst>
        </pc:spChg>
        <pc:spChg chg="del mod">
          <ac:chgData name="patricia.mcmanus" userId="c5f88545-042c-4272-be52-738da46dc53a" providerId="ADAL" clId="{C6622A22-6A82-4829-89A6-14855B3E9F7A}" dt="2023-12-04T18:14:07.269" v="219"/>
          <ac:spMkLst>
            <pc:docMk/>
            <pc:sldMk cId="0" sldId="275"/>
            <ac:spMk id="4" creationId="{00000000-0000-0000-0000-000000000000}"/>
          </ac:spMkLst>
        </pc:spChg>
        <pc:spChg chg="mod">
          <ac:chgData name="patricia.mcmanus" userId="c5f88545-042c-4272-be52-738da46dc53a" providerId="ADAL" clId="{C6622A22-6A82-4829-89A6-14855B3E9F7A}" dt="2023-12-04T18:18:48.722" v="245" actId="1076"/>
          <ac:spMkLst>
            <pc:docMk/>
            <pc:sldMk cId="0" sldId="275"/>
            <ac:spMk id="8" creationId="{00000000-0000-0000-0000-000000000000}"/>
          </ac:spMkLst>
        </pc:spChg>
        <pc:grpChg chg="mod">
          <ac:chgData name="patricia.mcmanus" userId="c5f88545-042c-4272-be52-738da46dc53a" providerId="ADAL" clId="{C6622A22-6A82-4829-89A6-14855B3E9F7A}" dt="2023-12-04T18:18:44.671" v="244" actId="1076"/>
          <ac:grpSpMkLst>
            <pc:docMk/>
            <pc:sldMk cId="0" sldId="275"/>
            <ac:grpSpMk id="5" creationId="{00000000-0000-0000-0000-000000000000}"/>
          </ac:grpSpMkLst>
        </pc:grpChg>
      </pc:sldChg>
      <pc:sldChg chg="modSp mod">
        <pc:chgData name="patricia.mcmanus" userId="c5f88545-042c-4272-be52-738da46dc53a" providerId="ADAL" clId="{C6622A22-6A82-4829-89A6-14855B3E9F7A}" dt="2023-12-04T18:14:15.967" v="221" actId="27636"/>
        <pc:sldMkLst>
          <pc:docMk/>
          <pc:sldMk cId="0" sldId="276"/>
        </pc:sldMkLst>
        <pc:spChg chg="mod">
          <ac:chgData name="patricia.mcmanus" userId="c5f88545-042c-4272-be52-738da46dc53a" providerId="ADAL" clId="{C6622A22-6A82-4829-89A6-14855B3E9F7A}" dt="2023-12-04T18:14:15.967" v="221" actId="27636"/>
          <ac:spMkLst>
            <pc:docMk/>
            <pc:sldMk cId="0" sldId="276"/>
            <ac:spMk id="2" creationId="{00000000-0000-0000-0000-000000000000}"/>
          </ac:spMkLst>
        </pc:spChg>
      </pc:sldChg>
      <pc:sldChg chg="modSp mod">
        <pc:chgData name="patricia.mcmanus" userId="c5f88545-042c-4272-be52-738da46dc53a" providerId="ADAL" clId="{C6622A22-6A82-4829-89A6-14855B3E9F7A}" dt="2023-12-04T18:15:59.307" v="239" actId="255"/>
        <pc:sldMkLst>
          <pc:docMk/>
          <pc:sldMk cId="0" sldId="277"/>
        </pc:sldMkLst>
        <pc:spChg chg="mod">
          <ac:chgData name="patricia.mcmanus" userId="c5f88545-042c-4272-be52-738da46dc53a" providerId="ADAL" clId="{C6622A22-6A82-4829-89A6-14855B3E9F7A}" dt="2023-12-04T18:15:59.307" v="239" actId="255"/>
          <ac:spMkLst>
            <pc:docMk/>
            <pc:sldMk cId="0" sldId="277"/>
            <ac:spMk id="7" creationId="{00000000-0000-0000-0000-000000000000}"/>
          </ac:spMkLst>
        </pc:spChg>
        <pc:grpChg chg="mod">
          <ac:chgData name="patricia.mcmanus" userId="c5f88545-042c-4272-be52-738da46dc53a" providerId="ADAL" clId="{C6622A22-6A82-4829-89A6-14855B3E9F7A}" dt="2023-12-04T18:15:27.941" v="232" actId="1076"/>
          <ac:grpSpMkLst>
            <pc:docMk/>
            <pc:sldMk cId="0" sldId="277"/>
            <ac:grpSpMk id="4" creationId="{00000000-0000-0000-0000-000000000000}"/>
          </ac:grpSpMkLst>
        </pc:grpChg>
        <pc:picChg chg="mod">
          <ac:chgData name="patricia.mcmanus" userId="c5f88545-042c-4272-be52-738da46dc53a" providerId="ADAL" clId="{C6622A22-6A82-4829-89A6-14855B3E9F7A}" dt="2023-12-04T18:15:49.349" v="238" actId="1076"/>
          <ac:picMkLst>
            <pc:docMk/>
            <pc:sldMk cId="0" sldId="277"/>
            <ac:picMk id="3" creationId="{00000000-0000-0000-0000-000000000000}"/>
          </ac:picMkLst>
        </pc:picChg>
        <pc:picChg chg="mod">
          <ac:chgData name="patricia.mcmanus" userId="c5f88545-042c-4272-be52-738da46dc53a" providerId="ADAL" clId="{C6622A22-6A82-4829-89A6-14855B3E9F7A}" dt="2023-12-04T18:15:46.997" v="237" actId="1076"/>
          <ac:picMkLst>
            <pc:docMk/>
            <pc:sldMk cId="0" sldId="277"/>
            <ac:picMk id="8" creationId="{00000000-0000-0000-0000-000000000000}"/>
          </ac:picMkLst>
        </pc:picChg>
      </pc:sldChg>
      <pc:sldChg chg="del">
        <pc:chgData name="patricia.mcmanus" userId="c5f88545-042c-4272-be52-738da46dc53a" providerId="ADAL" clId="{C6622A22-6A82-4829-89A6-14855B3E9F7A}" dt="2023-12-04T18:16:35.094" v="240" actId="47"/>
        <pc:sldMkLst>
          <pc:docMk/>
          <pc:sldMk cId="0" sldId="278"/>
        </pc:sldMkLst>
      </pc:sldChg>
      <pc:sldChg chg="del">
        <pc:chgData name="patricia.mcmanus" userId="c5f88545-042c-4272-be52-738da46dc53a" providerId="ADAL" clId="{C6622A22-6A82-4829-89A6-14855B3E9F7A}" dt="2023-12-04T18:49:05.019" v="324" actId="47"/>
        <pc:sldMkLst>
          <pc:docMk/>
          <pc:sldMk cId="2020006388" sldId="2147477346"/>
        </pc:sldMkLst>
      </pc:sldChg>
      <pc:sldChg chg="del">
        <pc:chgData name="patricia.mcmanus" userId="c5f88545-042c-4272-be52-738da46dc53a" providerId="ADAL" clId="{C6622A22-6A82-4829-89A6-14855B3E9F7A}" dt="2023-12-04T18:49:13.091" v="325" actId="47"/>
        <pc:sldMkLst>
          <pc:docMk/>
          <pc:sldMk cId="1410910107" sldId="2147477348"/>
        </pc:sldMkLst>
      </pc:sldChg>
      <pc:sldChg chg="addSp modSp add del mod">
        <pc:chgData name="patricia.mcmanus" userId="c5f88545-042c-4272-be52-738da46dc53a" providerId="ADAL" clId="{C6622A22-6A82-4829-89A6-14855B3E9F7A}" dt="2023-12-04T18:48:37.568" v="320" actId="47"/>
        <pc:sldMkLst>
          <pc:docMk/>
          <pc:sldMk cId="3112543331" sldId="2147477349"/>
        </pc:sldMkLst>
        <pc:picChg chg="add mod">
          <ac:chgData name="patricia.mcmanus" userId="c5f88545-042c-4272-be52-738da46dc53a" providerId="ADAL" clId="{C6622A22-6A82-4829-89A6-14855B3E9F7A}" dt="2023-12-04T18:47:36.558" v="318" actId="14100"/>
          <ac:picMkLst>
            <pc:docMk/>
            <pc:sldMk cId="3112543331" sldId="2147477349"/>
            <ac:picMk id="8" creationId="{F1FB6408-A041-6498-9FA2-52BC8A9E1E33}"/>
          </ac:picMkLst>
        </pc:picChg>
      </pc:sldChg>
      <pc:sldChg chg="addSp modSp new mod">
        <pc:chgData name="patricia.mcmanus" userId="c5f88545-042c-4272-be52-738da46dc53a" providerId="ADAL" clId="{C6622A22-6A82-4829-89A6-14855B3E9F7A}" dt="2023-12-04T18:04:40.191" v="145" actId="207"/>
        <pc:sldMkLst>
          <pc:docMk/>
          <pc:sldMk cId="1491316216" sldId="2147477351"/>
        </pc:sldMkLst>
        <pc:spChg chg="mod">
          <ac:chgData name="patricia.mcmanus" userId="c5f88545-042c-4272-be52-738da46dc53a" providerId="ADAL" clId="{C6622A22-6A82-4829-89A6-14855B3E9F7A}" dt="2023-12-04T18:00:11.662" v="116"/>
          <ac:spMkLst>
            <pc:docMk/>
            <pc:sldMk cId="1491316216" sldId="2147477351"/>
            <ac:spMk id="2" creationId="{DF0EE789-12EA-6149-44A2-A608ED23F872}"/>
          </ac:spMkLst>
        </pc:spChg>
        <pc:spChg chg="mod">
          <ac:chgData name="patricia.mcmanus" userId="c5f88545-042c-4272-be52-738da46dc53a" providerId="ADAL" clId="{C6622A22-6A82-4829-89A6-14855B3E9F7A}" dt="2023-12-04T18:04:40.191" v="145" actId="207"/>
          <ac:spMkLst>
            <pc:docMk/>
            <pc:sldMk cId="1491316216" sldId="2147477351"/>
            <ac:spMk id="3" creationId="{00218FEE-6B20-9570-532D-7C11217DA117}"/>
          </ac:spMkLst>
        </pc:spChg>
        <pc:spChg chg="add mod">
          <ac:chgData name="patricia.mcmanus" userId="c5f88545-042c-4272-be52-738da46dc53a" providerId="ADAL" clId="{C6622A22-6A82-4829-89A6-14855B3E9F7A}" dt="2023-12-04T18:01:09.348" v="124" actId="1076"/>
          <ac:spMkLst>
            <pc:docMk/>
            <pc:sldMk cId="1491316216" sldId="2147477351"/>
            <ac:spMk id="6" creationId="{72D88842-E242-A973-A340-011BC4A5DA13}"/>
          </ac:spMkLst>
        </pc:spChg>
        <pc:picChg chg="add mod">
          <ac:chgData name="patricia.mcmanus" userId="c5f88545-042c-4272-be52-738da46dc53a" providerId="ADAL" clId="{C6622A22-6A82-4829-89A6-14855B3E9F7A}" dt="2023-12-04T18:00:29.342" v="119" actId="1076"/>
          <ac:picMkLst>
            <pc:docMk/>
            <pc:sldMk cId="1491316216" sldId="2147477351"/>
            <ac:picMk id="4" creationId="{99ECBE02-22AE-0BF6-D372-ADE8B3E8553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F6211F-A25E-450E-AC05-A4FFF7D3E963}" type="datetimeFigureOut">
              <a:rPr lang="en-US" smtClean="0"/>
              <a:t>7/22/2025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A2F4B4-E5DC-42E5-A915-6AE27882CAFB}" type="slidenum">
              <a:rPr lang="en-US" smtClean="0"/>
              <a:t>‹#›</a:t>
            </a:fld>
            <a:endParaRPr lang="en-US"/>
          </a:p>
        </p:txBody>
      </p:sp>
    </p:spTree>
    <p:extLst>
      <p:ext uri="{BB962C8B-B14F-4D97-AF65-F5344CB8AC3E}">
        <p14:creationId xmlns:p14="http://schemas.microsoft.com/office/powerpoint/2010/main" val="3043631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oecd.org/going-digital/ai/principl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6630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525" indent="0">
              <a:buNone/>
              <a:tabLst>
                <a:tab pos="52388" algn="l"/>
              </a:tabLst>
            </a:pPr>
            <a:r>
              <a:rPr lang="en-US" sz="1200" b="0"/>
              <a:t>Responsible </a:t>
            </a:r>
            <a:r>
              <a:rPr lang="en-US" sz="1200" b="0" dirty="0"/>
              <a:t>AI leverages and builds tools that respect fairness, security measures, and privacy measures. Responsible AI also considers explainability, robustness, and transparency of AI systems.</a:t>
            </a:r>
          </a:p>
          <a:p>
            <a:pPr marL="0" indent="0">
              <a:buFont typeface="+mj-lt"/>
              <a:buNone/>
            </a:pPr>
            <a:endParaRPr lang="en-US" sz="1200" b="1" i="0" dirty="0"/>
          </a:p>
          <a:p>
            <a:pPr marL="0" indent="0">
              <a:buFont typeface="+mj-lt"/>
              <a:buNone/>
            </a:pPr>
            <a:r>
              <a:rPr lang="en-US" sz="1200" i="0" dirty="0"/>
              <a:t>Source: </a:t>
            </a:r>
            <a:r>
              <a:rPr lang="en-US" dirty="0"/>
              <a:t>Organization for Economic Co-operation and Development website</a:t>
            </a:r>
            <a:endParaRPr lang="en-US" sz="1200" b="0" i="0" u="none" strike="noStrike" kern="1200" dirty="0">
              <a:effectLst/>
              <a:latin typeface="+mn-lt"/>
              <a:ea typeface="+mn-ea"/>
              <a:cs typeface="+mn-cs"/>
            </a:endParaRPr>
          </a:p>
        </p:txBody>
      </p:sp>
    </p:spTree>
    <p:extLst>
      <p:ext uri="{BB962C8B-B14F-4D97-AF65-F5344CB8AC3E}">
        <p14:creationId xmlns:p14="http://schemas.microsoft.com/office/powerpoint/2010/main" val="1060629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an exhaustive list. Additional considerations could play a role depending on stakeholders and as the field of responsible AI continues to grow.</a:t>
            </a:r>
          </a:p>
          <a:p>
            <a:endParaRPr lang="en-US" dirty="0"/>
          </a:p>
          <a:p>
            <a:r>
              <a:rPr lang="en-US" b="0" i="0" dirty="0">
                <a:solidFill>
                  <a:srgbClr val="D1D5DB"/>
                </a:solidFill>
                <a:effectLst/>
                <a:latin typeface="Söhne"/>
              </a:rPr>
              <a:t>"In this section, we explore why Responsible AI is crucial in today's technologically driven world. We'll discuss the risks of bias in AI, the need for ethical considerations, and the importance of maintaining trust in AI systems. This discussion integrates TechTarget's detailed insights on AI's ethical application with Suleyman's views on societal impacts."</a:t>
            </a:r>
            <a:endParaRPr lang="en-US" dirty="0"/>
          </a:p>
        </p:txBody>
      </p:sp>
    </p:spTree>
    <p:extLst>
      <p:ext uri="{BB962C8B-B14F-4D97-AF65-F5344CB8AC3E}">
        <p14:creationId xmlns:p14="http://schemas.microsoft.com/office/powerpoint/2010/main" val="938891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A2F4B4-E5DC-42E5-A915-6AE27882CAFB}" type="slidenum">
              <a:rPr lang="en-US" smtClean="0"/>
              <a:t>7</a:t>
            </a:fld>
            <a:endParaRPr lang="en-US"/>
          </a:p>
        </p:txBody>
      </p:sp>
    </p:spTree>
    <p:extLst>
      <p:ext uri="{BB962C8B-B14F-4D97-AF65-F5344CB8AC3E}">
        <p14:creationId xmlns:p14="http://schemas.microsoft.com/office/powerpoint/2010/main" val="3310953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A2F4B4-E5DC-42E5-A915-6AE27882CAFB}" type="slidenum">
              <a:rPr lang="en-US" smtClean="0"/>
              <a:t>10</a:t>
            </a:fld>
            <a:endParaRPr lang="en-US"/>
          </a:p>
        </p:txBody>
      </p:sp>
    </p:spTree>
    <p:extLst>
      <p:ext uri="{BB962C8B-B14F-4D97-AF65-F5344CB8AC3E}">
        <p14:creationId xmlns:p14="http://schemas.microsoft.com/office/powerpoint/2010/main" val="2783759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Microsoft outlines six key principles for responsible AI: accountability, inclusiveness, reliability and safety, fairness, transparency, and privacy and security. These principles are essential to creating responsible and trustworthy AI as it moves into mainstream products and services. They're guided by two perspectives: ethical and explainable.</a:t>
            </a:r>
            <a:endParaRPr lang="en-US" dirty="0"/>
          </a:p>
          <a:p>
            <a:r>
              <a:rPr lang="en-US" dirty="0"/>
              <a:t>Keep in mind that different organizations might capture these dimensions differently. For example, the Organization for Economic Co-operation and Development (OECD) lists five AI principles: </a:t>
            </a:r>
            <a:r>
              <a:rPr lang="en-US" dirty="0">
                <a:hlinkClick r:id="rId3"/>
              </a:rPr>
              <a:t>https://www.oecd.org/going-digital/ai/principles</a:t>
            </a:r>
            <a:r>
              <a:rPr lang="en-US" dirty="0"/>
              <a:t>.</a:t>
            </a:r>
          </a:p>
          <a:p>
            <a:endParaRPr lang="en-US" dirty="0"/>
          </a:p>
          <a:p>
            <a:r>
              <a:rPr lang="en-US" dirty="0"/>
              <a:t>Questions to ask about each dimension:</a:t>
            </a:r>
          </a:p>
          <a:p>
            <a:pPr marL="171450" indent="-171450" fontAlgn="t">
              <a:buFont typeface="Arial" panose="020B0604020202020204" pitchFamily="34" charset="0"/>
              <a:buChar char="•"/>
            </a:pPr>
            <a:r>
              <a:rPr lang="en-US" sz="1200" b="1" dirty="0"/>
              <a:t>Fairness and bias: </a:t>
            </a:r>
            <a:r>
              <a:rPr lang="en-US" sz="1200" dirty="0"/>
              <a:t>How does the system impact different subpopulations of users?</a:t>
            </a:r>
            <a:endParaRPr lang="en-US" sz="1100" b="1" dirty="0"/>
          </a:p>
          <a:p>
            <a:pPr marL="171450" indent="-171450" fontAlgn="t">
              <a:buFont typeface="Arial" panose="020B0604020202020204" pitchFamily="34" charset="0"/>
              <a:buChar char="•"/>
            </a:pPr>
            <a:r>
              <a:rPr lang="en-US" sz="1200" b="1" dirty="0"/>
              <a:t>Privacy and security: </a:t>
            </a:r>
            <a:r>
              <a:rPr lang="en-US" sz="1200" dirty="0"/>
              <a:t>Is data protected from theft and exposure?</a:t>
            </a:r>
          </a:p>
          <a:p>
            <a:pPr marL="171450" indent="-171450" fontAlgn="t">
              <a:buFont typeface="Arial" panose="020B0604020202020204" pitchFamily="34" charset="0"/>
              <a:buChar char="•"/>
            </a:pPr>
            <a:r>
              <a:rPr lang="en-US" sz="1200" b="1" dirty="0"/>
              <a:t>Robustness: </a:t>
            </a:r>
            <a:r>
              <a:rPr lang="en-US" sz="1200" dirty="0"/>
              <a:t>What is the mechanism to ensure that the AI system operates reliably?</a:t>
            </a:r>
            <a:endParaRPr lang="en-US" sz="1200" b="1" dirty="0"/>
          </a:p>
          <a:p>
            <a:pPr marL="171450" indent="-171450" fontAlgn="t">
              <a:buFont typeface="Arial" panose="020B0604020202020204" pitchFamily="34" charset="0"/>
              <a:buChar char="•"/>
            </a:pPr>
            <a:r>
              <a:rPr lang="en-US" sz="1200" b="1" dirty="0" err="1"/>
              <a:t>Explainability</a:t>
            </a:r>
            <a:r>
              <a:rPr lang="en-US" sz="1200" b="1" dirty="0"/>
              <a:t>: </a:t>
            </a:r>
            <a:r>
              <a:rPr lang="en-US" sz="1200" dirty="0"/>
              <a:t>What are the mechanisms to understand and evaluate the outputs of the AI system?</a:t>
            </a:r>
          </a:p>
          <a:p>
            <a:pPr marL="171450" indent="-171450" fontAlgn="t">
              <a:buFont typeface="Arial" panose="020B0604020202020204" pitchFamily="34" charset="0"/>
              <a:buChar char="•"/>
            </a:pPr>
            <a:r>
              <a:rPr lang="en-US" sz="1200" b="1" dirty="0"/>
              <a:t>Governance: </a:t>
            </a:r>
            <a:r>
              <a:rPr lang="en-US" sz="1200" dirty="0"/>
              <a:t>Is there a process to define, implement, and enforce responsible AI practices within the organization?</a:t>
            </a:r>
          </a:p>
          <a:p>
            <a:pPr marL="171450" indent="-171450" fontAlgn="t">
              <a:buFont typeface="Arial" panose="020B0604020202020204" pitchFamily="34" charset="0"/>
              <a:buChar char="•"/>
            </a:pPr>
            <a:r>
              <a:rPr lang="en-US" sz="1200" b="1" dirty="0"/>
              <a:t>Transparency: </a:t>
            </a:r>
            <a:r>
              <a:rPr lang="en-US" sz="1200" dirty="0"/>
              <a:t>How is information about the AI system communicated so that stakeholders can make informed choices about use of the system?</a:t>
            </a:r>
          </a:p>
          <a:p>
            <a:pPr marL="0" indent="0" fontAlgn="t">
              <a:buFont typeface="Arial" panose="020B0604020202020204" pitchFamily="34" charset="0"/>
              <a:buNone/>
            </a:pPr>
            <a:endParaRPr lang="en-US" sz="1200" dirty="0"/>
          </a:p>
          <a:p>
            <a:pPr marL="0" indent="0" fontAlgn="t">
              <a:buFont typeface="Arial" panose="020B0604020202020204" pitchFamily="34" charset="0"/>
              <a:buNone/>
            </a:pPr>
            <a:r>
              <a:rPr lang="en-US" sz="1200" dirty="0"/>
              <a:t>The dimensions might also be known as pillars, principles, virtues.</a:t>
            </a:r>
          </a:p>
          <a:p>
            <a:pPr marL="240665" indent="-227965">
              <a:lnSpc>
                <a:spcPts val="2280"/>
              </a:lnSpc>
              <a:spcBef>
                <a:spcPts val="105"/>
              </a:spcBef>
              <a:buFont typeface="Arial"/>
              <a:buChar char="•"/>
              <a:tabLst>
                <a:tab pos="240665" algn="l"/>
              </a:tabLst>
            </a:pPr>
            <a:endParaRPr lang="en-US" sz="1200" b="1" dirty="0">
              <a:solidFill>
                <a:srgbClr val="4471C4"/>
              </a:solidFill>
              <a:latin typeface="+mn-lt"/>
              <a:cs typeface="Calibri"/>
            </a:endParaRPr>
          </a:p>
          <a:p>
            <a:pPr marL="240665" indent="-227965">
              <a:lnSpc>
                <a:spcPts val="2280"/>
              </a:lnSpc>
              <a:spcBef>
                <a:spcPts val="105"/>
              </a:spcBef>
              <a:buFont typeface="Arial"/>
              <a:buChar char="•"/>
              <a:tabLst>
                <a:tab pos="240665" algn="l"/>
              </a:tabLst>
            </a:pPr>
            <a:endParaRPr lang="en-US" sz="1200" b="1" dirty="0">
              <a:solidFill>
                <a:srgbClr val="4471C4"/>
              </a:solidFill>
              <a:latin typeface="+mn-lt"/>
              <a:cs typeface="Calibri"/>
            </a:endParaRPr>
          </a:p>
          <a:p>
            <a:pPr marL="240665" indent="-227965">
              <a:lnSpc>
                <a:spcPts val="2280"/>
              </a:lnSpc>
              <a:spcBef>
                <a:spcPts val="105"/>
              </a:spcBef>
              <a:buFont typeface="Arial"/>
              <a:buChar char="•"/>
              <a:tabLst>
                <a:tab pos="240665" algn="l"/>
              </a:tabLst>
            </a:pPr>
            <a:r>
              <a:rPr lang="en-US" sz="1200" b="1" dirty="0">
                <a:solidFill>
                  <a:srgbClr val="4471C4"/>
                </a:solidFill>
                <a:latin typeface="+mn-lt"/>
                <a:cs typeface="Calibri"/>
              </a:rPr>
              <a:t>Fairness:</a:t>
            </a:r>
            <a:r>
              <a:rPr lang="en-US" sz="1200" b="1" spc="-70" dirty="0">
                <a:solidFill>
                  <a:srgbClr val="4471C4"/>
                </a:solidFill>
                <a:latin typeface="+mn-lt"/>
                <a:cs typeface="Calibri"/>
              </a:rPr>
              <a:t> </a:t>
            </a:r>
            <a:r>
              <a:rPr lang="en-US" sz="1200" dirty="0">
                <a:latin typeface="+mn-lt"/>
              </a:rPr>
              <a:t>address</a:t>
            </a:r>
            <a:r>
              <a:rPr lang="en-US" sz="1200" spc="-35" dirty="0">
                <a:latin typeface="+mn-lt"/>
              </a:rPr>
              <a:t> </a:t>
            </a:r>
            <a:r>
              <a:rPr lang="en-US" sz="1200" dirty="0">
                <a:latin typeface="+mn-lt"/>
              </a:rPr>
              <a:t>bias</a:t>
            </a:r>
            <a:r>
              <a:rPr lang="en-US" sz="1200" spc="-45" dirty="0">
                <a:latin typeface="+mn-lt"/>
              </a:rPr>
              <a:t> </a:t>
            </a:r>
            <a:r>
              <a:rPr lang="en-US" sz="1200" dirty="0">
                <a:latin typeface="+mn-lt"/>
              </a:rPr>
              <a:t>in</a:t>
            </a:r>
            <a:r>
              <a:rPr lang="en-US" sz="1200" spc="-35" dirty="0">
                <a:latin typeface="+mn-lt"/>
              </a:rPr>
              <a:t> </a:t>
            </a:r>
            <a:r>
              <a:rPr lang="en-US" sz="1200" dirty="0">
                <a:latin typeface="+mn-lt"/>
              </a:rPr>
              <a:t>data</a:t>
            </a:r>
            <a:r>
              <a:rPr lang="en-US" sz="1200" spc="-35" dirty="0">
                <a:latin typeface="+mn-lt"/>
              </a:rPr>
              <a:t> </a:t>
            </a:r>
            <a:r>
              <a:rPr lang="en-US" sz="1200" spc="-25" dirty="0">
                <a:latin typeface="+mn-lt"/>
              </a:rPr>
              <a:t>and</a:t>
            </a:r>
          </a:p>
          <a:p>
            <a:pPr marL="241300">
              <a:lnSpc>
                <a:spcPts val="2280"/>
              </a:lnSpc>
            </a:pPr>
            <a:r>
              <a:rPr lang="en-US" sz="1200" spc="-10" dirty="0">
                <a:latin typeface="+mn-lt"/>
              </a:rPr>
              <a:t>models</a:t>
            </a:r>
          </a:p>
          <a:p>
            <a:pPr marL="241300" marR="463550" indent="-228600" algn="just">
              <a:lnSpc>
                <a:spcPts val="2160"/>
              </a:lnSpc>
              <a:spcBef>
                <a:spcPts val="1030"/>
              </a:spcBef>
              <a:buFont typeface="Arial"/>
              <a:buChar char="•"/>
              <a:tabLst>
                <a:tab pos="241300" algn="l"/>
              </a:tabLst>
            </a:pPr>
            <a:r>
              <a:rPr lang="en-US" sz="1200" b="1" spc="-10" dirty="0" err="1">
                <a:solidFill>
                  <a:srgbClr val="4471C4"/>
                </a:solidFill>
                <a:latin typeface="+mn-lt"/>
                <a:cs typeface="Calibri"/>
              </a:rPr>
              <a:t>Explainability</a:t>
            </a:r>
            <a:r>
              <a:rPr lang="en-US" sz="1200" b="1" spc="-10" dirty="0">
                <a:solidFill>
                  <a:srgbClr val="4471C4"/>
                </a:solidFill>
                <a:latin typeface="+mn-lt"/>
                <a:cs typeface="Calibri"/>
              </a:rPr>
              <a:t>/Interpretability</a:t>
            </a:r>
            <a:r>
              <a:rPr lang="en-US" sz="1200" spc="-10" dirty="0">
                <a:latin typeface="+mn-lt"/>
              </a:rPr>
              <a:t>: </a:t>
            </a:r>
            <a:r>
              <a:rPr lang="en-US" sz="1200" dirty="0">
                <a:latin typeface="+mn-lt"/>
              </a:rPr>
              <a:t>explain</a:t>
            </a:r>
            <a:r>
              <a:rPr lang="en-US" sz="1200" spc="-15" dirty="0">
                <a:latin typeface="+mn-lt"/>
              </a:rPr>
              <a:t> </a:t>
            </a:r>
            <a:r>
              <a:rPr lang="en-US" sz="1200" dirty="0">
                <a:latin typeface="+mn-lt"/>
              </a:rPr>
              <a:t>how</a:t>
            </a:r>
            <a:r>
              <a:rPr lang="en-US" sz="1200" spc="-30" dirty="0">
                <a:latin typeface="+mn-lt"/>
              </a:rPr>
              <a:t> </a:t>
            </a:r>
            <a:r>
              <a:rPr lang="en-US" sz="1200" dirty="0">
                <a:latin typeface="+mn-lt"/>
              </a:rPr>
              <a:t>an</a:t>
            </a:r>
            <a:r>
              <a:rPr lang="en-US" sz="1200" spc="-15" dirty="0">
                <a:latin typeface="+mn-lt"/>
              </a:rPr>
              <a:t> </a:t>
            </a:r>
            <a:r>
              <a:rPr lang="en-US" sz="1200" dirty="0">
                <a:latin typeface="+mn-lt"/>
              </a:rPr>
              <a:t>AI</a:t>
            </a:r>
            <a:r>
              <a:rPr lang="en-US" sz="1200" spc="-30" dirty="0">
                <a:latin typeface="+mn-lt"/>
              </a:rPr>
              <a:t> </a:t>
            </a:r>
            <a:r>
              <a:rPr lang="en-US" sz="1200" dirty="0">
                <a:latin typeface="+mn-lt"/>
              </a:rPr>
              <a:t>model</a:t>
            </a:r>
            <a:r>
              <a:rPr lang="en-US" sz="1200" spc="-20" dirty="0">
                <a:latin typeface="+mn-lt"/>
              </a:rPr>
              <a:t> makes </a:t>
            </a:r>
            <a:r>
              <a:rPr lang="en-US" sz="1200" spc="-10" dirty="0">
                <a:latin typeface="+mn-lt"/>
              </a:rPr>
              <a:t>decisions?</a:t>
            </a:r>
          </a:p>
          <a:p>
            <a:pPr marL="241300" marR="108585" indent="-228600" algn="just">
              <a:lnSpc>
                <a:spcPts val="2160"/>
              </a:lnSpc>
              <a:spcBef>
                <a:spcPts val="1010"/>
              </a:spcBef>
              <a:buFont typeface="Arial"/>
              <a:buChar char="•"/>
              <a:tabLst>
                <a:tab pos="241300" algn="l"/>
              </a:tabLst>
            </a:pPr>
            <a:r>
              <a:rPr lang="en-US" sz="1200" b="1" dirty="0">
                <a:solidFill>
                  <a:srgbClr val="4471C4"/>
                </a:solidFill>
                <a:latin typeface="+mn-lt"/>
                <a:cs typeface="Calibri"/>
              </a:rPr>
              <a:t>Privacy:</a:t>
            </a:r>
            <a:r>
              <a:rPr lang="en-US" sz="1200" b="1" spc="-85" dirty="0">
                <a:solidFill>
                  <a:srgbClr val="4471C4"/>
                </a:solidFill>
                <a:latin typeface="+mn-lt"/>
                <a:cs typeface="Calibri"/>
              </a:rPr>
              <a:t> </a:t>
            </a:r>
            <a:r>
              <a:rPr lang="en-US" sz="1200" dirty="0">
                <a:latin typeface="+mn-lt"/>
              </a:rPr>
              <a:t>protecting</a:t>
            </a:r>
            <a:r>
              <a:rPr lang="en-US" sz="1200" spc="-60" dirty="0">
                <a:latin typeface="+mn-lt"/>
              </a:rPr>
              <a:t> </a:t>
            </a:r>
            <a:r>
              <a:rPr lang="en-US" sz="1200" spc="-10" dirty="0">
                <a:latin typeface="+mn-lt"/>
              </a:rPr>
              <a:t>individual </a:t>
            </a:r>
            <a:r>
              <a:rPr lang="en-US" sz="1200" spc="-20" dirty="0">
                <a:latin typeface="+mn-lt"/>
              </a:rPr>
              <a:t>privacy,</a:t>
            </a:r>
            <a:r>
              <a:rPr lang="en-US" sz="1200" spc="-60" dirty="0">
                <a:latin typeface="+mn-lt"/>
              </a:rPr>
              <a:t> </a:t>
            </a:r>
            <a:r>
              <a:rPr lang="en-US" sz="1200" dirty="0">
                <a:latin typeface="+mn-lt"/>
              </a:rPr>
              <a:t>anonymizing</a:t>
            </a:r>
            <a:r>
              <a:rPr lang="en-US" sz="1200" spc="-60" dirty="0">
                <a:latin typeface="+mn-lt"/>
              </a:rPr>
              <a:t> </a:t>
            </a:r>
            <a:r>
              <a:rPr lang="en-US" sz="1200" dirty="0">
                <a:latin typeface="+mn-lt"/>
              </a:rPr>
              <a:t>personal</a:t>
            </a:r>
            <a:r>
              <a:rPr lang="en-US" sz="1200" spc="-35" dirty="0">
                <a:latin typeface="+mn-lt"/>
              </a:rPr>
              <a:t> </a:t>
            </a:r>
            <a:r>
              <a:rPr lang="en-US" sz="1200" spc="-20" dirty="0">
                <a:latin typeface="+mn-lt"/>
              </a:rPr>
              <a:t>data</a:t>
            </a:r>
          </a:p>
          <a:p>
            <a:pPr marL="240665" indent="-227965" algn="just">
              <a:lnSpc>
                <a:spcPts val="2280"/>
              </a:lnSpc>
              <a:spcBef>
                <a:spcPts val="720"/>
              </a:spcBef>
              <a:buFont typeface="Arial"/>
              <a:buChar char="•"/>
              <a:tabLst>
                <a:tab pos="240665" algn="l"/>
              </a:tabLst>
            </a:pPr>
            <a:r>
              <a:rPr lang="en-US" sz="1200" b="1" dirty="0">
                <a:solidFill>
                  <a:srgbClr val="4471C4"/>
                </a:solidFill>
                <a:latin typeface="+mn-lt"/>
                <a:cs typeface="Calibri"/>
              </a:rPr>
              <a:t>Robustness</a:t>
            </a:r>
            <a:r>
              <a:rPr lang="en-US" sz="1200" b="1" spc="-65" dirty="0">
                <a:solidFill>
                  <a:srgbClr val="4471C4"/>
                </a:solidFill>
                <a:latin typeface="+mn-lt"/>
                <a:cs typeface="Calibri"/>
              </a:rPr>
              <a:t> </a:t>
            </a:r>
            <a:r>
              <a:rPr lang="en-US" sz="1200" b="1" dirty="0">
                <a:solidFill>
                  <a:srgbClr val="4471C4"/>
                </a:solidFill>
                <a:latin typeface="+mn-lt"/>
                <a:cs typeface="Calibri"/>
              </a:rPr>
              <a:t>and</a:t>
            </a:r>
            <a:r>
              <a:rPr lang="en-US" sz="1200" b="1" spc="-35" dirty="0">
                <a:solidFill>
                  <a:srgbClr val="4471C4"/>
                </a:solidFill>
                <a:latin typeface="+mn-lt"/>
                <a:cs typeface="Calibri"/>
              </a:rPr>
              <a:t> </a:t>
            </a:r>
            <a:r>
              <a:rPr lang="en-US" sz="1200" b="1" spc="-10" dirty="0">
                <a:solidFill>
                  <a:srgbClr val="4471C4"/>
                </a:solidFill>
                <a:latin typeface="+mn-lt"/>
                <a:cs typeface="Calibri"/>
              </a:rPr>
              <a:t>security:</a:t>
            </a:r>
          </a:p>
          <a:p>
            <a:pPr marL="241300" algn="just">
              <a:lnSpc>
                <a:spcPts val="2280"/>
              </a:lnSpc>
            </a:pPr>
            <a:r>
              <a:rPr lang="en-US" sz="1200" dirty="0">
                <a:latin typeface="+mn-lt"/>
              </a:rPr>
              <a:t>performance</a:t>
            </a:r>
            <a:r>
              <a:rPr lang="en-US" sz="1200" spc="-50" dirty="0">
                <a:latin typeface="+mn-lt"/>
              </a:rPr>
              <a:t> </a:t>
            </a:r>
            <a:r>
              <a:rPr lang="en-US" sz="1200" dirty="0">
                <a:latin typeface="+mn-lt"/>
              </a:rPr>
              <a:t>&amp;</a:t>
            </a:r>
            <a:r>
              <a:rPr lang="en-US" sz="1200" spc="-45" dirty="0">
                <a:latin typeface="+mn-lt"/>
              </a:rPr>
              <a:t> </a:t>
            </a:r>
            <a:r>
              <a:rPr lang="en-US" sz="1200" spc="-10" dirty="0">
                <a:latin typeface="+mn-lt"/>
              </a:rPr>
              <a:t>security</a:t>
            </a:r>
          </a:p>
          <a:p>
            <a:pPr marL="241300" marR="5080" indent="-228600">
              <a:lnSpc>
                <a:spcPts val="2160"/>
              </a:lnSpc>
              <a:spcBef>
                <a:spcPts val="1030"/>
              </a:spcBef>
              <a:buFont typeface="Arial"/>
              <a:buChar char="•"/>
              <a:tabLst>
                <a:tab pos="241300" algn="l"/>
              </a:tabLst>
            </a:pPr>
            <a:r>
              <a:rPr lang="en-US" sz="1200" b="1" dirty="0">
                <a:solidFill>
                  <a:srgbClr val="4471C4"/>
                </a:solidFill>
                <a:latin typeface="+mn-lt"/>
                <a:cs typeface="Calibri"/>
              </a:rPr>
              <a:t>Governance:</a:t>
            </a:r>
            <a:r>
              <a:rPr lang="en-US" sz="1200" b="1" spc="335" dirty="0">
                <a:solidFill>
                  <a:srgbClr val="4471C4"/>
                </a:solidFill>
                <a:latin typeface="+mn-lt"/>
                <a:cs typeface="Calibri"/>
              </a:rPr>
              <a:t> </a:t>
            </a:r>
            <a:r>
              <a:rPr lang="en-US" sz="1200" spc="-10" dirty="0">
                <a:latin typeface="+mn-lt"/>
              </a:rPr>
              <a:t>policy,</a:t>
            </a:r>
            <a:r>
              <a:rPr lang="en-US" sz="1200" spc="-70" dirty="0">
                <a:latin typeface="+mn-lt"/>
              </a:rPr>
              <a:t> </a:t>
            </a:r>
            <a:r>
              <a:rPr lang="en-US" sz="1200" dirty="0">
                <a:latin typeface="+mn-lt"/>
              </a:rPr>
              <a:t>controls</a:t>
            </a:r>
            <a:r>
              <a:rPr lang="en-US" sz="1200" spc="-60" dirty="0">
                <a:latin typeface="+mn-lt"/>
              </a:rPr>
              <a:t> &amp; </a:t>
            </a:r>
            <a:r>
              <a:rPr lang="en-US" sz="1200" dirty="0">
                <a:latin typeface="+mn-lt"/>
              </a:rPr>
              <a:t>regulations</a:t>
            </a:r>
            <a:r>
              <a:rPr lang="en-US" sz="1200" spc="-50" dirty="0">
                <a:latin typeface="+mn-lt"/>
              </a:rPr>
              <a:t> </a:t>
            </a:r>
            <a:r>
              <a:rPr lang="en-US" sz="1200" dirty="0">
                <a:latin typeface="+mn-lt"/>
              </a:rPr>
              <a:t>to</a:t>
            </a:r>
            <a:r>
              <a:rPr lang="en-US" sz="1200" spc="-45" dirty="0">
                <a:latin typeface="+mn-lt"/>
              </a:rPr>
              <a:t> </a:t>
            </a:r>
            <a:r>
              <a:rPr lang="en-US" sz="1200" dirty="0">
                <a:latin typeface="+mn-lt"/>
              </a:rPr>
              <a:t>ensure</a:t>
            </a:r>
            <a:r>
              <a:rPr lang="en-US" sz="1200" spc="-40" dirty="0">
                <a:latin typeface="+mn-lt"/>
              </a:rPr>
              <a:t> </a:t>
            </a:r>
            <a:r>
              <a:rPr lang="en-US" sz="1200" spc="-10" dirty="0">
                <a:solidFill>
                  <a:srgbClr val="4471C4"/>
                </a:solidFill>
                <a:latin typeface="+mn-lt"/>
              </a:rPr>
              <a:t>accountability </a:t>
            </a:r>
            <a:r>
              <a:rPr lang="en-US" sz="1200" dirty="0">
                <a:latin typeface="+mn-lt"/>
              </a:rPr>
              <a:t>and</a:t>
            </a:r>
            <a:r>
              <a:rPr lang="en-US" sz="1200" spc="-50" dirty="0">
                <a:latin typeface="+mn-lt"/>
              </a:rPr>
              <a:t> </a:t>
            </a:r>
            <a:r>
              <a:rPr lang="en-US" sz="1200" dirty="0">
                <a:solidFill>
                  <a:srgbClr val="4471C4"/>
                </a:solidFill>
                <a:latin typeface="+mn-lt"/>
              </a:rPr>
              <a:t>responsible</a:t>
            </a:r>
            <a:r>
              <a:rPr lang="en-US" sz="1200" spc="-35" dirty="0">
                <a:solidFill>
                  <a:srgbClr val="4471C4"/>
                </a:solidFill>
                <a:latin typeface="+mn-lt"/>
              </a:rPr>
              <a:t> </a:t>
            </a:r>
            <a:r>
              <a:rPr lang="en-US" sz="1200" dirty="0">
                <a:solidFill>
                  <a:srgbClr val="4471C4"/>
                </a:solidFill>
                <a:latin typeface="+mn-lt"/>
              </a:rPr>
              <a:t>development</a:t>
            </a:r>
            <a:r>
              <a:rPr lang="en-US" sz="1200" spc="-25" dirty="0">
                <a:solidFill>
                  <a:srgbClr val="4471C4"/>
                </a:solidFill>
                <a:latin typeface="+mn-lt"/>
              </a:rPr>
              <a:t> </a:t>
            </a:r>
            <a:r>
              <a:rPr lang="en-US" sz="1200" dirty="0">
                <a:solidFill>
                  <a:srgbClr val="4471C4"/>
                </a:solidFill>
                <a:latin typeface="+mn-lt"/>
              </a:rPr>
              <a:t>&amp;</a:t>
            </a:r>
            <a:r>
              <a:rPr lang="en-US" sz="1200" spc="-40" dirty="0">
                <a:solidFill>
                  <a:srgbClr val="4471C4"/>
                </a:solidFill>
                <a:latin typeface="+mn-lt"/>
              </a:rPr>
              <a:t> </a:t>
            </a:r>
            <a:r>
              <a:rPr lang="en-US" sz="1200" spc="-25" dirty="0">
                <a:solidFill>
                  <a:srgbClr val="4471C4"/>
                </a:solidFill>
                <a:latin typeface="+mn-lt"/>
              </a:rPr>
              <a:t>use</a:t>
            </a:r>
          </a:p>
          <a:p>
            <a:endParaRPr lang="en-US" dirty="0"/>
          </a:p>
        </p:txBody>
      </p:sp>
      <p:sp>
        <p:nvSpPr>
          <p:cNvPr id="4" name="Slide Number Placeholder 3"/>
          <p:cNvSpPr>
            <a:spLocks noGrp="1"/>
          </p:cNvSpPr>
          <p:nvPr>
            <p:ph type="sldNum" sz="quarter" idx="5"/>
          </p:nvPr>
        </p:nvSpPr>
        <p:spPr/>
        <p:txBody>
          <a:bodyPr/>
          <a:lstStyle/>
          <a:p>
            <a:fld id="{8FA2F4B4-E5DC-42E5-A915-6AE27882CAFB}" type="slidenum">
              <a:rPr lang="en-US" smtClean="0"/>
              <a:t>12</a:t>
            </a:fld>
            <a:endParaRPr lang="en-US"/>
          </a:p>
        </p:txBody>
      </p:sp>
    </p:spTree>
    <p:extLst>
      <p:ext uri="{BB962C8B-B14F-4D97-AF65-F5344CB8AC3E}">
        <p14:creationId xmlns:p14="http://schemas.microsoft.com/office/powerpoint/2010/main" val="3329392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E4BC6-910C-1253-9ED7-BA2F1059B6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650AC5-2EFF-8BDD-1126-5F4A0EE51E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65017D-9EBF-94C8-E9F1-AC0CBCDADF09}"/>
              </a:ext>
            </a:extLst>
          </p:cNvPr>
          <p:cNvSpPr>
            <a:spLocks noGrp="1"/>
          </p:cNvSpPr>
          <p:nvPr>
            <p:ph type="dt" sz="half" idx="10"/>
          </p:nvPr>
        </p:nvSpPr>
        <p:spPr/>
        <p:txBody>
          <a:bodyPr/>
          <a:lstStyle/>
          <a:p>
            <a:fld id="{0FE7B980-AC55-4E7A-9C91-CE7A607A00C1}" type="datetimeFigureOut">
              <a:rPr lang="en-US" smtClean="0"/>
              <a:t>7/22/2025</a:t>
            </a:fld>
            <a:endParaRPr lang="en-US"/>
          </a:p>
        </p:txBody>
      </p:sp>
      <p:sp>
        <p:nvSpPr>
          <p:cNvPr id="5" name="Footer Placeholder 4">
            <a:extLst>
              <a:ext uri="{FF2B5EF4-FFF2-40B4-BE49-F238E27FC236}">
                <a16:creationId xmlns:a16="http://schemas.microsoft.com/office/drawing/2014/main" id="{79D7ECEA-0657-A82F-C2CC-56271A21FC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DD7653-7283-AB38-A8B3-EBCF5EC3F9CA}"/>
              </a:ext>
            </a:extLst>
          </p:cNvPr>
          <p:cNvSpPr>
            <a:spLocks noGrp="1"/>
          </p:cNvSpPr>
          <p:nvPr>
            <p:ph type="sldNum" sz="quarter" idx="12"/>
          </p:nvPr>
        </p:nvSpPr>
        <p:spPr/>
        <p:txBody>
          <a:bodyPr/>
          <a:lstStyle/>
          <a:p>
            <a:fld id="{6174A6C7-2C5D-4A39-BC20-BD74957DDC77}" type="slidenum">
              <a:rPr lang="en-US" smtClean="0"/>
              <a:t>‹#›</a:t>
            </a:fld>
            <a:endParaRPr lang="en-US"/>
          </a:p>
        </p:txBody>
      </p:sp>
    </p:spTree>
    <p:extLst>
      <p:ext uri="{BB962C8B-B14F-4D97-AF65-F5344CB8AC3E}">
        <p14:creationId xmlns:p14="http://schemas.microsoft.com/office/powerpoint/2010/main" val="11291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C99C0-B5EA-147F-7BB7-AEC3AB2672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3E140B-D7EA-E329-B675-A608CF7433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B3A144-EBA5-24AF-431C-93B28FECE0FD}"/>
              </a:ext>
            </a:extLst>
          </p:cNvPr>
          <p:cNvSpPr>
            <a:spLocks noGrp="1"/>
          </p:cNvSpPr>
          <p:nvPr>
            <p:ph type="dt" sz="half" idx="10"/>
          </p:nvPr>
        </p:nvSpPr>
        <p:spPr/>
        <p:txBody>
          <a:bodyPr/>
          <a:lstStyle/>
          <a:p>
            <a:fld id="{0FE7B980-AC55-4E7A-9C91-CE7A607A00C1}" type="datetimeFigureOut">
              <a:rPr lang="en-US" smtClean="0"/>
              <a:t>7/22/2025</a:t>
            </a:fld>
            <a:endParaRPr lang="en-US"/>
          </a:p>
        </p:txBody>
      </p:sp>
      <p:sp>
        <p:nvSpPr>
          <p:cNvPr id="5" name="Footer Placeholder 4">
            <a:extLst>
              <a:ext uri="{FF2B5EF4-FFF2-40B4-BE49-F238E27FC236}">
                <a16:creationId xmlns:a16="http://schemas.microsoft.com/office/drawing/2014/main" id="{1B35D2D9-EFC9-C188-21EB-667F96754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D8702F-6964-74BA-B7A7-FFBAD08FB1A9}"/>
              </a:ext>
            </a:extLst>
          </p:cNvPr>
          <p:cNvSpPr>
            <a:spLocks noGrp="1"/>
          </p:cNvSpPr>
          <p:nvPr>
            <p:ph type="sldNum" sz="quarter" idx="12"/>
          </p:nvPr>
        </p:nvSpPr>
        <p:spPr/>
        <p:txBody>
          <a:bodyPr/>
          <a:lstStyle/>
          <a:p>
            <a:fld id="{6174A6C7-2C5D-4A39-BC20-BD74957DDC77}" type="slidenum">
              <a:rPr lang="en-US" smtClean="0"/>
              <a:t>‹#›</a:t>
            </a:fld>
            <a:endParaRPr lang="en-US"/>
          </a:p>
        </p:txBody>
      </p:sp>
    </p:spTree>
    <p:extLst>
      <p:ext uri="{BB962C8B-B14F-4D97-AF65-F5344CB8AC3E}">
        <p14:creationId xmlns:p14="http://schemas.microsoft.com/office/powerpoint/2010/main" val="615322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38B09A-C6FE-5E79-3DEF-449E112C29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2E1366-523F-D9C2-3C28-EAAD55969A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78B27-82EB-42A9-A470-589824FBEB1A}"/>
              </a:ext>
            </a:extLst>
          </p:cNvPr>
          <p:cNvSpPr>
            <a:spLocks noGrp="1"/>
          </p:cNvSpPr>
          <p:nvPr>
            <p:ph type="dt" sz="half" idx="10"/>
          </p:nvPr>
        </p:nvSpPr>
        <p:spPr/>
        <p:txBody>
          <a:bodyPr/>
          <a:lstStyle/>
          <a:p>
            <a:fld id="{0FE7B980-AC55-4E7A-9C91-CE7A607A00C1}" type="datetimeFigureOut">
              <a:rPr lang="en-US" smtClean="0"/>
              <a:t>7/22/2025</a:t>
            </a:fld>
            <a:endParaRPr lang="en-US"/>
          </a:p>
        </p:txBody>
      </p:sp>
      <p:sp>
        <p:nvSpPr>
          <p:cNvPr id="5" name="Footer Placeholder 4">
            <a:extLst>
              <a:ext uri="{FF2B5EF4-FFF2-40B4-BE49-F238E27FC236}">
                <a16:creationId xmlns:a16="http://schemas.microsoft.com/office/drawing/2014/main" id="{26691962-09B8-4874-E12C-1022DE3B40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6B29A-2CD1-A3F6-0D44-36036FCA98A1}"/>
              </a:ext>
            </a:extLst>
          </p:cNvPr>
          <p:cNvSpPr>
            <a:spLocks noGrp="1"/>
          </p:cNvSpPr>
          <p:nvPr>
            <p:ph type="sldNum" sz="quarter" idx="12"/>
          </p:nvPr>
        </p:nvSpPr>
        <p:spPr/>
        <p:txBody>
          <a:bodyPr/>
          <a:lstStyle/>
          <a:p>
            <a:fld id="{6174A6C7-2C5D-4A39-BC20-BD74957DDC77}" type="slidenum">
              <a:rPr lang="en-US" smtClean="0"/>
              <a:t>‹#›</a:t>
            </a:fld>
            <a:endParaRPr lang="en-US"/>
          </a:p>
        </p:txBody>
      </p:sp>
    </p:spTree>
    <p:extLst>
      <p:ext uri="{BB962C8B-B14F-4D97-AF65-F5344CB8AC3E}">
        <p14:creationId xmlns:p14="http://schemas.microsoft.com/office/powerpoint/2010/main" val="2815537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cSld name="Quote slid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dirty="0"/>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2435469"/>
            <a:ext cx="11472013" cy="1960803"/>
          </a:xfrm>
          <a:solidFill>
            <a:schemeClr val="bg1"/>
          </a:solidFill>
        </p:spPr>
        <p:txBody>
          <a:bodyPr anchor="ctr">
            <a:normAutofit/>
          </a:bodyPr>
          <a:lstStyle>
            <a:lvl1pPr>
              <a:defRPr sz="4000">
                <a:solidFill>
                  <a:schemeClr val="bg2"/>
                </a:solidFill>
                <a:latin typeface="Amazon Ember Display Heavy"/>
              </a:defRPr>
            </a:lvl1pPr>
          </a:lstStyle>
          <a:p>
            <a:r>
              <a:rPr lang="en-US" dirty="0"/>
              <a:t>“Enter quote here”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6096000" y="4591537"/>
            <a:ext cx="5741773" cy="770066"/>
          </a:xfrm>
        </p:spPr>
        <p:txBody>
          <a:bodyPr>
            <a:noAutofit/>
          </a:bodyPr>
          <a:lstStyle>
            <a:lvl1pPr marL="0" indent="0">
              <a:buNone/>
              <a:defRPr sz="2800">
                <a:solidFill>
                  <a:schemeClr val="bg2"/>
                </a:solidFill>
              </a:defRPr>
            </a:lvl1pPr>
          </a:lstStyle>
          <a:p>
            <a:r>
              <a:rPr lang="en-US" dirty="0"/>
              <a:t>- Attribution</a:t>
            </a:r>
          </a:p>
        </p:txBody>
      </p:sp>
    </p:spTree>
    <p:extLst>
      <p:ext uri="{BB962C8B-B14F-4D97-AF65-F5344CB8AC3E}">
        <p14:creationId xmlns:p14="http://schemas.microsoft.com/office/powerpoint/2010/main" val="3353785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only</a:t>
            </a:r>
          </a:p>
        </p:txBody>
      </p:sp>
    </p:spTree>
    <p:custDataLst>
      <p:tags r:id="rId1"/>
    </p:custDataLst>
    <p:extLst>
      <p:ext uri="{BB962C8B-B14F-4D97-AF65-F5344CB8AC3E}">
        <p14:creationId xmlns:p14="http://schemas.microsoft.com/office/powerpoint/2010/main" val="1493234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chemeClr val="tx1"/>
                </a:solidFill>
                <a:latin typeface="+mj-lt"/>
              </a:defRPr>
            </a:lvl1pPr>
          </a:lstStyle>
          <a:p>
            <a:r>
              <a:rPr lang="en-US" dirty="0"/>
              <a:t>Title and text column</a:t>
            </a:r>
          </a:p>
        </p:txBody>
      </p:sp>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165536"/>
            <a:ext cx="11466576" cy="5262696"/>
          </a:xfrm>
        </p:spPr>
        <p:txBody>
          <a:bodyPr>
            <a:noAutofit/>
          </a:bodyPr>
          <a:lstStyle>
            <a:lvl1pPr>
              <a:lnSpc>
                <a:spcPct val="100000"/>
              </a:lnSpc>
              <a:spcBef>
                <a:spcPts val="1000"/>
              </a:spcBef>
              <a:spcAft>
                <a:spcPts val="600"/>
              </a:spcAft>
              <a:buClr>
                <a:schemeClr val="tx2"/>
              </a:buClr>
              <a:defRPr>
                <a:solidFill>
                  <a:schemeClr val="tx1"/>
                </a:solidFill>
              </a:defRPr>
            </a:lvl1pPr>
            <a:lvl2pPr marL="457200" indent="-223838">
              <a:lnSpc>
                <a:spcPct val="100000"/>
              </a:lnSpc>
              <a:spcBef>
                <a:spcPts val="500"/>
              </a:spcBef>
              <a:spcAft>
                <a:spcPts val="600"/>
              </a:spcAft>
              <a:buClr>
                <a:schemeClr val="tx2"/>
              </a:buClr>
              <a:tabLst/>
              <a:defRPr>
                <a:solidFill>
                  <a:schemeClr val="tx1"/>
                </a:solidFill>
              </a:defRPr>
            </a:lvl2pPr>
            <a:lvl3pPr marL="685800" indent="-228600">
              <a:lnSpc>
                <a:spcPct val="100000"/>
              </a:lnSpc>
              <a:spcBef>
                <a:spcPts val="500"/>
              </a:spcBef>
              <a:spcAft>
                <a:spcPts val="600"/>
              </a:spcAft>
              <a:buClr>
                <a:schemeClr val="tx2"/>
              </a:buClr>
              <a:tabLst/>
              <a:defRPr sz="2000">
                <a:solidFill>
                  <a:schemeClr val="tx1"/>
                </a:solidFill>
              </a:defRPr>
            </a:lvl3pPr>
            <a:lvl4pPr marL="914400" indent="-228600">
              <a:lnSpc>
                <a:spcPct val="100000"/>
              </a:lnSpc>
              <a:spcBef>
                <a:spcPts val="500"/>
              </a:spcBef>
              <a:spcAft>
                <a:spcPts val="600"/>
              </a:spcAft>
              <a:buClr>
                <a:schemeClr val="tx2"/>
              </a:buClr>
              <a:tabLst/>
              <a:defRPr>
                <a:solidFill>
                  <a:schemeClr val="tx1"/>
                </a:solidFill>
              </a:defRPr>
            </a:lvl4pPr>
            <a:lvl5pPr marL="1147763" indent="-233363">
              <a:lnSpc>
                <a:spcPct val="100000"/>
              </a:lnSpc>
              <a:spcBef>
                <a:spcPts val="500"/>
              </a:spcBef>
              <a:spcAft>
                <a:spcPts val="600"/>
              </a:spcAft>
              <a:buClr>
                <a:schemeClr val="tx2"/>
              </a:buClr>
              <a:buFont typeface="Arial" panose="020B0604020202020204" pitchFamily="34" charset="0"/>
              <a:buChar char="•"/>
              <a:tabLst/>
              <a:defRPr sz="1800">
                <a:solidFill>
                  <a:schemeClr val="tx1"/>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785894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bg1"/>
                </a:solidFill>
                <a:latin typeface="Calibri Light"/>
                <a:cs typeface="Calibri Light"/>
              </a:defRPr>
            </a:lvl1pPr>
          </a:lstStyle>
          <a:p>
            <a:endParaRPr/>
          </a:p>
        </p:txBody>
      </p:sp>
      <p:sp>
        <p:nvSpPr>
          <p:cNvPr id="3" name="Holder 3"/>
          <p:cNvSpPr>
            <a:spLocks noGrp="1"/>
          </p:cNvSpPr>
          <p:nvPr>
            <p:ph sz="half" idx="2"/>
          </p:nvPr>
        </p:nvSpPr>
        <p:spPr>
          <a:xfrm>
            <a:off x="476808" y="2042236"/>
            <a:ext cx="3966845" cy="3857625"/>
          </a:xfrm>
          <a:prstGeom prst="rect">
            <a:avLst/>
          </a:prstGeom>
        </p:spPr>
        <p:txBody>
          <a:bodyPr wrap="square" lIns="0" tIns="0" rIns="0" bIns="0">
            <a:spAutoFit/>
          </a:bodyPr>
          <a:lstStyle>
            <a:lvl1pPr>
              <a:defRPr sz="2000" b="0" i="0">
                <a:solidFill>
                  <a:schemeClr val="tx1"/>
                </a:solidFill>
                <a:latin typeface="Calibri"/>
                <a:cs typeface="Calibri"/>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3588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B256D-3376-3A6D-8363-13BCF8A39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C25C4D-BAFF-5A65-A85E-A53D38298B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54B58B-BCE7-D9FE-107F-3CABEB362B2D}"/>
              </a:ext>
            </a:extLst>
          </p:cNvPr>
          <p:cNvSpPr>
            <a:spLocks noGrp="1"/>
          </p:cNvSpPr>
          <p:nvPr>
            <p:ph type="dt" sz="half" idx="10"/>
          </p:nvPr>
        </p:nvSpPr>
        <p:spPr/>
        <p:txBody>
          <a:bodyPr/>
          <a:lstStyle/>
          <a:p>
            <a:fld id="{0FE7B980-AC55-4E7A-9C91-CE7A607A00C1}" type="datetimeFigureOut">
              <a:rPr lang="en-US" smtClean="0"/>
              <a:t>7/22/2025</a:t>
            </a:fld>
            <a:endParaRPr lang="en-US"/>
          </a:p>
        </p:txBody>
      </p:sp>
      <p:sp>
        <p:nvSpPr>
          <p:cNvPr id="5" name="Footer Placeholder 4">
            <a:extLst>
              <a:ext uri="{FF2B5EF4-FFF2-40B4-BE49-F238E27FC236}">
                <a16:creationId xmlns:a16="http://schemas.microsoft.com/office/drawing/2014/main" id="{C35258D2-3994-0018-F1C2-BB0C4297B0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94A3B-BDE3-B5E1-07A1-2F9305886AFE}"/>
              </a:ext>
            </a:extLst>
          </p:cNvPr>
          <p:cNvSpPr>
            <a:spLocks noGrp="1"/>
          </p:cNvSpPr>
          <p:nvPr>
            <p:ph type="sldNum" sz="quarter" idx="12"/>
          </p:nvPr>
        </p:nvSpPr>
        <p:spPr/>
        <p:txBody>
          <a:bodyPr/>
          <a:lstStyle/>
          <a:p>
            <a:fld id="{6174A6C7-2C5D-4A39-BC20-BD74957DDC77}" type="slidenum">
              <a:rPr lang="en-US" smtClean="0"/>
              <a:t>‹#›</a:t>
            </a:fld>
            <a:endParaRPr lang="en-US"/>
          </a:p>
        </p:txBody>
      </p:sp>
    </p:spTree>
    <p:extLst>
      <p:ext uri="{BB962C8B-B14F-4D97-AF65-F5344CB8AC3E}">
        <p14:creationId xmlns:p14="http://schemas.microsoft.com/office/powerpoint/2010/main" val="418893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08F88-1BD6-5FBA-23DD-C79DBBCB87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A53CA0-FFDB-288A-1210-99D0444879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85946-056B-53E0-A24B-C1A8A1A68A96}"/>
              </a:ext>
            </a:extLst>
          </p:cNvPr>
          <p:cNvSpPr>
            <a:spLocks noGrp="1"/>
          </p:cNvSpPr>
          <p:nvPr>
            <p:ph type="dt" sz="half" idx="10"/>
          </p:nvPr>
        </p:nvSpPr>
        <p:spPr/>
        <p:txBody>
          <a:bodyPr/>
          <a:lstStyle/>
          <a:p>
            <a:fld id="{0FE7B980-AC55-4E7A-9C91-CE7A607A00C1}" type="datetimeFigureOut">
              <a:rPr lang="en-US" smtClean="0"/>
              <a:t>7/22/2025</a:t>
            </a:fld>
            <a:endParaRPr lang="en-US"/>
          </a:p>
        </p:txBody>
      </p:sp>
      <p:sp>
        <p:nvSpPr>
          <p:cNvPr id="5" name="Footer Placeholder 4">
            <a:extLst>
              <a:ext uri="{FF2B5EF4-FFF2-40B4-BE49-F238E27FC236}">
                <a16:creationId xmlns:a16="http://schemas.microsoft.com/office/drawing/2014/main" id="{FF06F836-EF53-DDFC-F367-2F03D7EB15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0A724B-61BB-D4AB-2F71-54132B0EF017}"/>
              </a:ext>
            </a:extLst>
          </p:cNvPr>
          <p:cNvSpPr>
            <a:spLocks noGrp="1"/>
          </p:cNvSpPr>
          <p:nvPr>
            <p:ph type="sldNum" sz="quarter" idx="12"/>
          </p:nvPr>
        </p:nvSpPr>
        <p:spPr/>
        <p:txBody>
          <a:bodyPr/>
          <a:lstStyle/>
          <a:p>
            <a:fld id="{6174A6C7-2C5D-4A39-BC20-BD74957DDC77}" type="slidenum">
              <a:rPr lang="en-US" smtClean="0"/>
              <a:t>‹#›</a:t>
            </a:fld>
            <a:endParaRPr lang="en-US"/>
          </a:p>
        </p:txBody>
      </p:sp>
    </p:spTree>
    <p:extLst>
      <p:ext uri="{BB962C8B-B14F-4D97-AF65-F5344CB8AC3E}">
        <p14:creationId xmlns:p14="http://schemas.microsoft.com/office/powerpoint/2010/main" val="1427690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BE56F-B1C1-19E7-A4E6-DE12244654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817756-CEE9-C26D-60C1-5435A4E5D4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B53324-20AB-021E-945B-7436717598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93F322-061E-6864-5481-13CFC51D2F92}"/>
              </a:ext>
            </a:extLst>
          </p:cNvPr>
          <p:cNvSpPr>
            <a:spLocks noGrp="1"/>
          </p:cNvSpPr>
          <p:nvPr>
            <p:ph type="dt" sz="half" idx="10"/>
          </p:nvPr>
        </p:nvSpPr>
        <p:spPr/>
        <p:txBody>
          <a:bodyPr/>
          <a:lstStyle/>
          <a:p>
            <a:fld id="{0FE7B980-AC55-4E7A-9C91-CE7A607A00C1}" type="datetimeFigureOut">
              <a:rPr lang="en-US" smtClean="0"/>
              <a:t>7/22/2025</a:t>
            </a:fld>
            <a:endParaRPr lang="en-US"/>
          </a:p>
        </p:txBody>
      </p:sp>
      <p:sp>
        <p:nvSpPr>
          <p:cNvPr id="6" name="Footer Placeholder 5">
            <a:extLst>
              <a:ext uri="{FF2B5EF4-FFF2-40B4-BE49-F238E27FC236}">
                <a16:creationId xmlns:a16="http://schemas.microsoft.com/office/drawing/2014/main" id="{2B5A5BB5-D4E1-2AFE-E6DD-AE553547E7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D5E9DD-A0DB-D3F6-7CAC-83C47B784CA7}"/>
              </a:ext>
            </a:extLst>
          </p:cNvPr>
          <p:cNvSpPr>
            <a:spLocks noGrp="1"/>
          </p:cNvSpPr>
          <p:nvPr>
            <p:ph type="sldNum" sz="quarter" idx="12"/>
          </p:nvPr>
        </p:nvSpPr>
        <p:spPr/>
        <p:txBody>
          <a:bodyPr/>
          <a:lstStyle/>
          <a:p>
            <a:fld id="{6174A6C7-2C5D-4A39-BC20-BD74957DDC77}" type="slidenum">
              <a:rPr lang="en-US" smtClean="0"/>
              <a:t>‹#›</a:t>
            </a:fld>
            <a:endParaRPr lang="en-US"/>
          </a:p>
        </p:txBody>
      </p:sp>
    </p:spTree>
    <p:extLst>
      <p:ext uri="{BB962C8B-B14F-4D97-AF65-F5344CB8AC3E}">
        <p14:creationId xmlns:p14="http://schemas.microsoft.com/office/powerpoint/2010/main" val="3444012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6058-7BCC-C3AC-721B-74A3C5A51E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DD88AF-3206-C73B-D069-B4C119B0BB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280F81-BFE9-0F47-B8C9-3EF231779C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D7EC78-9486-4A1D-CEF4-9872A1792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E3E3C6-58F0-BEEF-12A0-51885C0E3E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3C0361-F2E5-A57E-8B00-483332238AF7}"/>
              </a:ext>
            </a:extLst>
          </p:cNvPr>
          <p:cNvSpPr>
            <a:spLocks noGrp="1"/>
          </p:cNvSpPr>
          <p:nvPr>
            <p:ph type="dt" sz="half" idx="10"/>
          </p:nvPr>
        </p:nvSpPr>
        <p:spPr/>
        <p:txBody>
          <a:bodyPr/>
          <a:lstStyle/>
          <a:p>
            <a:fld id="{0FE7B980-AC55-4E7A-9C91-CE7A607A00C1}" type="datetimeFigureOut">
              <a:rPr lang="en-US" smtClean="0"/>
              <a:t>7/22/2025</a:t>
            </a:fld>
            <a:endParaRPr lang="en-US"/>
          </a:p>
        </p:txBody>
      </p:sp>
      <p:sp>
        <p:nvSpPr>
          <p:cNvPr id="8" name="Footer Placeholder 7">
            <a:extLst>
              <a:ext uri="{FF2B5EF4-FFF2-40B4-BE49-F238E27FC236}">
                <a16:creationId xmlns:a16="http://schemas.microsoft.com/office/drawing/2014/main" id="{53653B90-AFDE-F1F7-6F70-B5DF4B154A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D23347-DD5F-2FE2-7E36-F38469594209}"/>
              </a:ext>
            </a:extLst>
          </p:cNvPr>
          <p:cNvSpPr>
            <a:spLocks noGrp="1"/>
          </p:cNvSpPr>
          <p:nvPr>
            <p:ph type="sldNum" sz="quarter" idx="12"/>
          </p:nvPr>
        </p:nvSpPr>
        <p:spPr/>
        <p:txBody>
          <a:bodyPr/>
          <a:lstStyle/>
          <a:p>
            <a:fld id="{6174A6C7-2C5D-4A39-BC20-BD74957DDC77}" type="slidenum">
              <a:rPr lang="en-US" smtClean="0"/>
              <a:t>‹#›</a:t>
            </a:fld>
            <a:endParaRPr lang="en-US"/>
          </a:p>
        </p:txBody>
      </p:sp>
    </p:spTree>
    <p:extLst>
      <p:ext uri="{BB962C8B-B14F-4D97-AF65-F5344CB8AC3E}">
        <p14:creationId xmlns:p14="http://schemas.microsoft.com/office/powerpoint/2010/main" val="1030892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E0CAF-8D67-F587-9B68-3E1E28800A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DADAFD-2D20-A4AC-A142-709D56195211}"/>
              </a:ext>
            </a:extLst>
          </p:cNvPr>
          <p:cNvSpPr>
            <a:spLocks noGrp="1"/>
          </p:cNvSpPr>
          <p:nvPr>
            <p:ph type="dt" sz="half" idx="10"/>
          </p:nvPr>
        </p:nvSpPr>
        <p:spPr/>
        <p:txBody>
          <a:bodyPr/>
          <a:lstStyle/>
          <a:p>
            <a:fld id="{0FE7B980-AC55-4E7A-9C91-CE7A607A00C1}" type="datetimeFigureOut">
              <a:rPr lang="en-US" smtClean="0"/>
              <a:t>7/22/2025</a:t>
            </a:fld>
            <a:endParaRPr lang="en-US"/>
          </a:p>
        </p:txBody>
      </p:sp>
      <p:sp>
        <p:nvSpPr>
          <p:cNvPr id="4" name="Footer Placeholder 3">
            <a:extLst>
              <a:ext uri="{FF2B5EF4-FFF2-40B4-BE49-F238E27FC236}">
                <a16:creationId xmlns:a16="http://schemas.microsoft.com/office/drawing/2014/main" id="{A6CBFDF3-5EFD-FA11-63A9-232C6EDE16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10CE11-EC1E-F8D4-B2B6-5EB5620BE70B}"/>
              </a:ext>
            </a:extLst>
          </p:cNvPr>
          <p:cNvSpPr>
            <a:spLocks noGrp="1"/>
          </p:cNvSpPr>
          <p:nvPr>
            <p:ph type="sldNum" sz="quarter" idx="12"/>
          </p:nvPr>
        </p:nvSpPr>
        <p:spPr/>
        <p:txBody>
          <a:bodyPr/>
          <a:lstStyle/>
          <a:p>
            <a:fld id="{6174A6C7-2C5D-4A39-BC20-BD74957DDC77}" type="slidenum">
              <a:rPr lang="en-US" smtClean="0"/>
              <a:t>‹#›</a:t>
            </a:fld>
            <a:endParaRPr lang="en-US"/>
          </a:p>
        </p:txBody>
      </p:sp>
    </p:spTree>
    <p:extLst>
      <p:ext uri="{BB962C8B-B14F-4D97-AF65-F5344CB8AC3E}">
        <p14:creationId xmlns:p14="http://schemas.microsoft.com/office/powerpoint/2010/main" val="2706174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CADD02-5716-5C5B-6A0B-BE6222D2B118}"/>
              </a:ext>
            </a:extLst>
          </p:cNvPr>
          <p:cNvSpPr>
            <a:spLocks noGrp="1"/>
          </p:cNvSpPr>
          <p:nvPr>
            <p:ph type="dt" sz="half" idx="10"/>
          </p:nvPr>
        </p:nvSpPr>
        <p:spPr/>
        <p:txBody>
          <a:bodyPr/>
          <a:lstStyle/>
          <a:p>
            <a:fld id="{0FE7B980-AC55-4E7A-9C91-CE7A607A00C1}" type="datetimeFigureOut">
              <a:rPr lang="en-US" smtClean="0"/>
              <a:t>7/22/2025</a:t>
            </a:fld>
            <a:endParaRPr lang="en-US"/>
          </a:p>
        </p:txBody>
      </p:sp>
      <p:sp>
        <p:nvSpPr>
          <p:cNvPr id="3" name="Footer Placeholder 2">
            <a:extLst>
              <a:ext uri="{FF2B5EF4-FFF2-40B4-BE49-F238E27FC236}">
                <a16:creationId xmlns:a16="http://schemas.microsoft.com/office/drawing/2014/main" id="{95932611-43F0-DB5D-EE09-ED4AA97904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4B737E-E584-B268-7F83-8CC89F1A6DAC}"/>
              </a:ext>
            </a:extLst>
          </p:cNvPr>
          <p:cNvSpPr>
            <a:spLocks noGrp="1"/>
          </p:cNvSpPr>
          <p:nvPr>
            <p:ph type="sldNum" sz="quarter" idx="12"/>
          </p:nvPr>
        </p:nvSpPr>
        <p:spPr/>
        <p:txBody>
          <a:bodyPr/>
          <a:lstStyle/>
          <a:p>
            <a:fld id="{6174A6C7-2C5D-4A39-BC20-BD74957DDC77}" type="slidenum">
              <a:rPr lang="en-US" smtClean="0"/>
              <a:t>‹#›</a:t>
            </a:fld>
            <a:endParaRPr lang="en-US"/>
          </a:p>
        </p:txBody>
      </p:sp>
    </p:spTree>
    <p:extLst>
      <p:ext uri="{BB962C8B-B14F-4D97-AF65-F5344CB8AC3E}">
        <p14:creationId xmlns:p14="http://schemas.microsoft.com/office/powerpoint/2010/main" val="2132028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AEC17-587F-C6D1-B0E1-E0C4A616C0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0AF821-1CA3-B980-06B6-AB5BB9A240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782C33-6BF1-E0F6-B12E-5BBFDAF901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6E431E-301D-E547-8055-763F768089AC}"/>
              </a:ext>
            </a:extLst>
          </p:cNvPr>
          <p:cNvSpPr>
            <a:spLocks noGrp="1"/>
          </p:cNvSpPr>
          <p:nvPr>
            <p:ph type="dt" sz="half" idx="10"/>
          </p:nvPr>
        </p:nvSpPr>
        <p:spPr/>
        <p:txBody>
          <a:bodyPr/>
          <a:lstStyle/>
          <a:p>
            <a:fld id="{0FE7B980-AC55-4E7A-9C91-CE7A607A00C1}" type="datetimeFigureOut">
              <a:rPr lang="en-US" smtClean="0"/>
              <a:t>7/22/2025</a:t>
            </a:fld>
            <a:endParaRPr lang="en-US"/>
          </a:p>
        </p:txBody>
      </p:sp>
      <p:sp>
        <p:nvSpPr>
          <p:cNvPr id="6" name="Footer Placeholder 5">
            <a:extLst>
              <a:ext uri="{FF2B5EF4-FFF2-40B4-BE49-F238E27FC236}">
                <a16:creationId xmlns:a16="http://schemas.microsoft.com/office/drawing/2014/main" id="{594896A7-24D5-C83A-3036-FBBEB2318E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3B00DA-2C5D-751B-D896-2831AC5E239A}"/>
              </a:ext>
            </a:extLst>
          </p:cNvPr>
          <p:cNvSpPr>
            <a:spLocks noGrp="1"/>
          </p:cNvSpPr>
          <p:nvPr>
            <p:ph type="sldNum" sz="quarter" idx="12"/>
          </p:nvPr>
        </p:nvSpPr>
        <p:spPr/>
        <p:txBody>
          <a:bodyPr/>
          <a:lstStyle/>
          <a:p>
            <a:fld id="{6174A6C7-2C5D-4A39-BC20-BD74957DDC77}" type="slidenum">
              <a:rPr lang="en-US" smtClean="0"/>
              <a:t>‹#›</a:t>
            </a:fld>
            <a:endParaRPr lang="en-US"/>
          </a:p>
        </p:txBody>
      </p:sp>
    </p:spTree>
    <p:extLst>
      <p:ext uri="{BB962C8B-B14F-4D97-AF65-F5344CB8AC3E}">
        <p14:creationId xmlns:p14="http://schemas.microsoft.com/office/powerpoint/2010/main" val="3034680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F7495-B07D-D4E5-E7AC-80C640B305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937A37-1F70-10D2-138E-FE8FA33000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8B59DF-4AF2-3CD5-2633-D1971F0C78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CE26A9-0F4D-C545-F073-E0CCF5229D1F}"/>
              </a:ext>
            </a:extLst>
          </p:cNvPr>
          <p:cNvSpPr>
            <a:spLocks noGrp="1"/>
          </p:cNvSpPr>
          <p:nvPr>
            <p:ph type="dt" sz="half" idx="10"/>
          </p:nvPr>
        </p:nvSpPr>
        <p:spPr/>
        <p:txBody>
          <a:bodyPr/>
          <a:lstStyle/>
          <a:p>
            <a:fld id="{0FE7B980-AC55-4E7A-9C91-CE7A607A00C1}" type="datetimeFigureOut">
              <a:rPr lang="en-US" smtClean="0"/>
              <a:t>7/22/2025</a:t>
            </a:fld>
            <a:endParaRPr lang="en-US"/>
          </a:p>
        </p:txBody>
      </p:sp>
      <p:sp>
        <p:nvSpPr>
          <p:cNvPr id="6" name="Footer Placeholder 5">
            <a:extLst>
              <a:ext uri="{FF2B5EF4-FFF2-40B4-BE49-F238E27FC236}">
                <a16:creationId xmlns:a16="http://schemas.microsoft.com/office/drawing/2014/main" id="{C85CB07D-1C4B-2202-F645-88A163006B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AEBF4B-74C8-AF98-51D0-6769452A7633}"/>
              </a:ext>
            </a:extLst>
          </p:cNvPr>
          <p:cNvSpPr>
            <a:spLocks noGrp="1"/>
          </p:cNvSpPr>
          <p:nvPr>
            <p:ph type="sldNum" sz="quarter" idx="12"/>
          </p:nvPr>
        </p:nvSpPr>
        <p:spPr/>
        <p:txBody>
          <a:bodyPr/>
          <a:lstStyle/>
          <a:p>
            <a:fld id="{6174A6C7-2C5D-4A39-BC20-BD74957DDC77}" type="slidenum">
              <a:rPr lang="en-US" smtClean="0"/>
              <a:t>‹#›</a:t>
            </a:fld>
            <a:endParaRPr lang="en-US"/>
          </a:p>
        </p:txBody>
      </p:sp>
    </p:spTree>
    <p:extLst>
      <p:ext uri="{BB962C8B-B14F-4D97-AF65-F5344CB8AC3E}">
        <p14:creationId xmlns:p14="http://schemas.microsoft.com/office/powerpoint/2010/main" val="146211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599DEE-B45B-C36F-5CC6-8BEF47DD6105}"/>
              </a:ext>
            </a:extLst>
          </p:cNvPr>
          <p:cNvSpPr>
            <a:spLocks noGrp="1"/>
          </p:cNvSpPr>
          <p:nvPr>
            <p:ph type="title"/>
          </p:nvPr>
        </p:nvSpPr>
        <p:spPr>
          <a:xfrm>
            <a:off x="597159" y="136526"/>
            <a:ext cx="11038114" cy="98314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1376174-3561-56D8-5847-420927D9A203}"/>
              </a:ext>
            </a:extLst>
          </p:cNvPr>
          <p:cNvSpPr>
            <a:spLocks noGrp="1"/>
          </p:cNvSpPr>
          <p:nvPr>
            <p:ph type="body" idx="1"/>
          </p:nvPr>
        </p:nvSpPr>
        <p:spPr>
          <a:xfrm>
            <a:off x="597159" y="1436914"/>
            <a:ext cx="11038114" cy="47400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AE3132D-F6EB-2B3D-4B56-657E0FB5112F}"/>
              </a:ext>
            </a:extLst>
          </p:cNvPr>
          <p:cNvSpPr>
            <a:spLocks noGrp="1"/>
          </p:cNvSpPr>
          <p:nvPr>
            <p:ph type="dt" sz="half" idx="2"/>
          </p:nvPr>
        </p:nvSpPr>
        <p:spPr>
          <a:xfrm>
            <a:off x="9329057" y="631164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E7B980-AC55-4E7A-9C91-CE7A607A00C1}" type="datetimeFigureOut">
              <a:rPr lang="en-US" smtClean="0"/>
              <a:t>7/22/2025</a:t>
            </a:fld>
            <a:endParaRPr lang="en-US"/>
          </a:p>
        </p:txBody>
      </p:sp>
      <p:sp>
        <p:nvSpPr>
          <p:cNvPr id="5" name="Footer Placeholder 4">
            <a:extLst>
              <a:ext uri="{FF2B5EF4-FFF2-40B4-BE49-F238E27FC236}">
                <a16:creationId xmlns:a16="http://schemas.microsoft.com/office/drawing/2014/main" id="{49FE91DB-2CD5-CE72-81D0-A7FE4E03AF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DC8EB2-FD94-792A-2579-8607FD7C80E9}"/>
              </a:ext>
            </a:extLst>
          </p:cNvPr>
          <p:cNvSpPr>
            <a:spLocks noGrp="1"/>
          </p:cNvSpPr>
          <p:nvPr>
            <p:ph type="sldNum" sz="quarter" idx="4"/>
          </p:nvPr>
        </p:nvSpPr>
        <p:spPr>
          <a:xfrm>
            <a:off x="119743" y="631164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74A6C7-2C5D-4A39-BC20-BD74957DDC77}" type="slidenum">
              <a:rPr lang="en-US" smtClean="0"/>
              <a:pPr/>
              <a:t>‹#›</a:t>
            </a:fld>
            <a:endParaRPr lang="en-US" dirty="0"/>
          </a:p>
        </p:txBody>
      </p:sp>
    </p:spTree>
    <p:extLst>
      <p:ext uri="{BB962C8B-B14F-4D97-AF65-F5344CB8AC3E}">
        <p14:creationId xmlns:p14="http://schemas.microsoft.com/office/powerpoint/2010/main" val="3276354360"/>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jpg"/><Relationship Id="rId2" Type="http://schemas.openxmlformats.org/officeDocument/2006/relationships/image" Target="../media/image35.jp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s>
</file>

<file path=ppt/slides/_rels/slide2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 Id="rId5" Type="http://schemas.openxmlformats.org/officeDocument/2006/relationships/image" Target="../media/image56.jpg"/><Relationship Id="rId4" Type="http://schemas.openxmlformats.org/officeDocument/2006/relationships/image" Target="../media/image5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5.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1.jp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s>
</file>

<file path=ppt/slides/_rels/slide8.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6.xml"/><Relationship Id="rId6" Type="http://schemas.openxmlformats.org/officeDocument/2006/relationships/image" Target="../media/image16.jpg"/><Relationship Id="rId5" Type="http://schemas.openxmlformats.org/officeDocument/2006/relationships/image" Target="../media/image1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20080-C8BD-384C-006D-5EA3A6C69F2A}"/>
              </a:ext>
            </a:extLst>
          </p:cNvPr>
          <p:cNvSpPr>
            <a:spLocks noGrp="1"/>
          </p:cNvSpPr>
          <p:nvPr>
            <p:ph type="ctrTitle"/>
          </p:nvPr>
        </p:nvSpPr>
        <p:spPr/>
        <p:txBody>
          <a:bodyPr/>
          <a:lstStyle/>
          <a:p>
            <a:r>
              <a:rPr lang="en-US" dirty="0"/>
              <a:t>Responsible AI</a:t>
            </a:r>
          </a:p>
        </p:txBody>
      </p:sp>
      <p:sp>
        <p:nvSpPr>
          <p:cNvPr id="3" name="Subtitle 2">
            <a:extLst>
              <a:ext uri="{FF2B5EF4-FFF2-40B4-BE49-F238E27FC236}">
                <a16:creationId xmlns:a16="http://schemas.microsoft.com/office/drawing/2014/main" id="{405427D1-7328-13CD-ABE2-E41E4152758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41595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22376" rIns="0" bIns="0" rtlCol="0">
            <a:spAutoFit/>
          </a:bodyPr>
          <a:lstStyle/>
          <a:p>
            <a:pPr marL="269875">
              <a:lnSpc>
                <a:spcPct val="100000"/>
              </a:lnSpc>
              <a:spcBef>
                <a:spcPts val="95"/>
              </a:spcBef>
            </a:pPr>
            <a:r>
              <a:rPr spc="-10" dirty="0"/>
              <a:t>Current</a:t>
            </a:r>
            <a:r>
              <a:rPr spc="-150" dirty="0"/>
              <a:t> </a:t>
            </a:r>
            <a:r>
              <a:rPr dirty="0"/>
              <a:t>AI</a:t>
            </a:r>
            <a:r>
              <a:rPr spc="-130" dirty="0"/>
              <a:t> </a:t>
            </a:r>
            <a:r>
              <a:rPr spc="-75" dirty="0"/>
              <a:t>Tech</a:t>
            </a:r>
            <a:r>
              <a:rPr spc="-130" dirty="0"/>
              <a:t> </a:t>
            </a:r>
            <a:r>
              <a:rPr dirty="0"/>
              <a:t>Industry</a:t>
            </a:r>
            <a:r>
              <a:rPr spc="-130" dirty="0"/>
              <a:t> </a:t>
            </a:r>
            <a:r>
              <a:rPr spc="-10" dirty="0"/>
              <a:t>Approach</a:t>
            </a:r>
          </a:p>
        </p:txBody>
      </p:sp>
      <p:sp>
        <p:nvSpPr>
          <p:cNvPr id="3" name="object 3"/>
          <p:cNvSpPr txBox="1"/>
          <p:nvPr/>
        </p:nvSpPr>
        <p:spPr>
          <a:xfrm>
            <a:off x="907473" y="1378105"/>
            <a:ext cx="10377054" cy="4518545"/>
          </a:xfrm>
          <a:prstGeom prst="rect">
            <a:avLst/>
          </a:prstGeom>
        </p:spPr>
        <p:txBody>
          <a:bodyPr vert="horz" wrap="square" lIns="0" tIns="113665" rIns="0" bIns="0" rtlCol="0">
            <a:spAutoFit/>
          </a:bodyPr>
          <a:lstStyle/>
          <a:p>
            <a:pPr marL="240665" indent="-227965">
              <a:lnSpc>
                <a:spcPct val="100000"/>
              </a:lnSpc>
              <a:spcBef>
                <a:spcPts val="895"/>
              </a:spcBef>
              <a:buFont typeface="Arial"/>
              <a:buChar char="•"/>
              <a:tabLst>
                <a:tab pos="240665" algn="l"/>
              </a:tabLst>
            </a:pPr>
            <a:r>
              <a:rPr sz="2400" dirty="0">
                <a:cs typeface="Calibri"/>
              </a:rPr>
              <a:t>Generative</a:t>
            </a:r>
            <a:r>
              <a:rPr sz="2400" spc="-40" dirty="0">
                <a:cs typeface="Calibri"/>
              </a:rPr>
              <a:t> </a:t>
            </a:r>
            <a:r>
              <a:rPr sz="2400" dirty="0">
                <a:cs typeface="Calibri"/>
              </a:rPr>
              <a:t>AI</a:t>
            </a:r>
            <a:r>
              <a:rPr sz="2400" spc="-30" dirty="0">
                <a:cs typeface="Calibri"/>
              </a:rPr>
              <a:t> </a:t>
            </a:r>
            <a:r>
              <a:rPr sz="2400" dirty="0">
                <a:cs typeface="Calibri"/>
              </a:rPr>
              <a:t>is</a:t>
            </a:r>
            <a:r>
              <a:rPr sz="2400" spc="-30" dirty="0">
                <a:cs typeface="Calibri"/>
              </a:rPr>
              <a:t> </a:t>
            </a:r>
            <a:r>
              <a:rPr sz="2400" dirty="0">
                <a:cs typeface="Calibri"/>
              </a:rPr>
              <a:t>a</a:t>
            </a:r>
            <a:r>
              <a:rPr sz="2400" spc="-35" dirty="0">
                <a:cs typeface="Calibri"/>
              </a:rPr>
              <a:t> </a:t>
            </a:r>
            <a:r>
              <a:rPr sz="2400" dirty="0">
                <a:cs typeface="Calibri"/>
              </a:rPr>
              <a:t>Wild</a:t>
            </a:r>
            <a:r>
              <a:rPr sz="2400" spc="-10" dirty="0">
                <a:cs typeface="Calibri"/>
              </a:rPr>
              <a:t> </a:t>
            </a:r>
            <a:r>
              <a:rPr sz="2400" dirty="0">
                <a:cs typeface="Calibri"/>
              </a:rPr>
              <a:t>West</a:t>
            </a:r>
            <a:r>
              <a:rPr sz="2400" spc="-30" dirty="0">
                <a:cs typeface="Calibri"/>
              </a:rPr>
              <a:t> </a:t>
            </a:r>
            <a:r>
              <a:rPr sz="2400" spc="-25" dirty="0">
                <a:cs typeface="Calibri"/>
              </a:rPr>
              <a:t>now</a:t>
            </a:r>
            <a:endParaRPr sz="2400" dirty="0">
              <a:cs typeface="Calibri"/>
            </a:endParaRPr>
          </a:p>
          <a:p>
            <a:pPr marL="240665" indent="-227965">
              <a:lnSpc>
                <a:spcPct val="100000"/>
              </a:lnSpc>
              <a:spcBef>
                <a:spcPts val="790"/>
              </a:spcBef>
              <a:buFont typeface="Arial"/>
              <a:buChar char="•"/>
              <a:tabLst>
                <a:tab pos="240665" algn="l"/>
              </a:tabLst>
            </a:pPr>
            <a:r>
              <a:rPr sz="2400" dirty="0">
                <a:cs typeface="Calibri"/>
              </a:rPr>
              <a:t>AI</a:t>
            </a:r>
            <a:r>
              <a:rPr sz="2400" spc="-20" dirty="0">
                <a:cs typeface="Calibri"/>
              </a:rPr>
              <a:t> </a:t>
            </a:r>
            <a:r>
              <a:rPr sz="2400" dirty="0">
                <a:cs typeface="Calibri"/>
              </a:rPr>
              <a:t>ethics</a:t>
            </a:r>
            <a:r>
              <a:rPr sz="2400" spc="10" dirty="0">
                <a:cs typeface="Calibri"/>
              </a:rPr>
              <a:t> </a:t>
            </a:r>
            <a:r>
              <a:rPr sz="2400" dirty="0">
                <a:cs typeface="Calibri"/>
              </a:rPr>
              <a:t>in</a:t>
            </a:r>
            <a:r>
              <a:rPr sz="2400" spc="5" dirty="0">
                <a:cs typeface="Calibri"/>
              </a:rPr>
              <a:t> </a:t>
            </a:r>
            <a:r>
              <a:rPr sz="2400" dirty="0">
                <a:cs typeface="Calibri"/>
              </a:rPr>
              <a:t>the</a:t>
            </a:r>
            <a:r>
              <a:rPr sz="2400" spc="10" dirty="0">
                <a:cs typeface="Calibri"/>
              </a:rPr>
              <a:t> </a:t>
            </a:r>
            <a:r>
              <a:rPr sz="2400" dirty="0">
                <a:cs typeface="Calibri"/>
              </a:rPr>
              <a:t>back</a:t>
            </a:r>
            <a:r>
              <a:rPr sz="2400" spc="-5" dirty="0">
                <a:cs typeface="Calibri"/>
              </a:rPr>
              <a:t> </a:t>
            </a:r>
            <a:r>
              <a:rPr sz="2400" spc="-20" dirty="0">
                <a:cs typeface="Calibri"/>
              </a:rPr>
              <a:t>seat</a:t>
            </a:r>
            <a:endParaRPr sz="2400" dirty="0">
              <a:cs typeface="Calibri"/>
            </a:endParaRPr>
          </a:p>
          <a:p>
            <a:pPr marL="698500" lvl="1" indent="-228600">
              <a:lnSpc>
                <a:spcPct val="100000"/>
              </a:lnSpc>
              <a:spcBef>
                <a:spcPts val="320"/>
              </a:spcBef>
              <a:buFont typeface="Arial"/>
              <a:buChar char="•"/>
              <a:tabLst>
                <a:tab pos="698500" algn="l"/>
              </a:tabLst>
            </a:pPr>
            <a:r>
              <a:rPr sz="2000" spc="-10" dirty="0">
                <a:cs typeface="Calibri"/>
              </a:rPr>
              <a:t>“Researchers</a:t>
            </a:r>
            <a:r>
              <a:rPr sz="2000" spc="5" dirty="0">
                <a:cs typeface="Calibri"/>
              </a:rPr>
              <a:t> </a:t>
            </a:r>
            <a:r>
              <a:rPr sz="2000" dirty="0">
                <a:cs typeface="Calibri"/>
              </a:rPr>
              <a:t>building</a:t>
            </a:r>
            <a:r>
              <a:rPr sz="2000" spc="-70" dirty="0">
                <a:cs typeface="Calibri"/>
              </a:rPr>
              <a:t> </a:t>
            </a:r>
            <a:r>
              <a:rPr sz="2000" dirty="0">
                <a:cs typeface="Calibri"/>
              </a:rPr>
              <a:t>AI</a:t>
            </a:r>
            <a:r>
              <a:rPr sz="2000" spc="-45" dirty="0">
                <a:cs typeface="Calibri"/>
              </a:rPr>
              <a:t> </a:t>
            </a:r>
            <a:r>
              <a:rPr sz="2000" dirty="0">
                <a:cs typeface="Calibri"/>
              </a:rPr>
              <a:t>outnumber</a:t>
            </a:r>
            <a:r>
              <a:rPr sz="2000" spc="-20" dirty="0">
                <a:cs typeface="Calibri"/>
              </a:rPr>
              <a:t> </a:t>
            </a:r>
            <a:r>
              <a:rPr sz="2000" dirty="0">
                <a:cs typeface="Calibri"/>
              </a:rPr>
              <a:t>those</a:t>
            </a:r>
            <a:r>
              <a:rPr sz="2000" spc="-25" dirty="0">
                <a:cs typeface="Calibri"/>
              </a:rPr>
              <a:t> </a:t>
            </a:r>
            <a:r>
              <a:rPr sz="2000" dirty="0">
                <a:cs typeface="Calibri"/>
              </a:rPr>
              <a:t>focused</a:t>
            </a:r>
            <a:r>
              <a:rPr sz="2000" spc="-30" dirty="0">
                <a:cs typeface="Calibri"/>
              </a:rPr>
              <a:t> </a:t>
            </a:r>
            <a:r>
              <a:rPr sz="2000" dirty="0">
                <a:cs typeface="Calibri"/>
              </a:rPr>
              <a:t>on</a:t>
            </a:r>
            <a:r>
              <a:rPr sz="2000" spc="-30" dirty="0">
                <a:cs typeface="Calibri"/>
              </a:rPr>
              <a:t> </a:t>
            </a:r>
            <a:r>
              <a:rPr sz="2000" spc="-10" dirty="0">
                <a:cs typeface="Calibri"/>
              </a:rPr>
              <a:t>safety</a:t>
            </a:r>
            <a:r>
              <a:rPr sz="2000" spc="-40" dirty="0">
                <a:cs typeface="Calibri"/>
              </a:rPr>
              <a:t> </a:t>
            </a:r>
            <a:r>
              <a:rPr sz="2000" dirty="0">
                <a:cs typeface="Calibri"/>
              </a:rPr>
              <a:t>by</a:t>
            </a:r>
            <a:r>
              <a:rPr sz="2000" spc="-30" dirty="0">
                <a:cs typeface="Calibri"/>
              </a:rPr>
              <a:t> </a:t>
            </a:r>
            <a:r>
              <a:rPr sz="2000" dirty="0">
                <a:cs typeface="Calibri"/>
              </a:rPr>
              <a:t>a</a:t>
            </a:r>
            <a:r>
              <a:rPr sz="2000" spc="-40" dirty="0">
                <a:cs typeface="Calibri"/>
              </a:rPr>
              <a:t> </a:t>
            </a:r>
            <a:r>
              <a:rPr sz="2000" spc="-10" dirty="0">
                <a:cs typeface="Calibri"/>
              </a:rPr>
              <a:t>30-</a:t>
            </a:r>
            <a:r>
              <a:rPr sz="2000" spc="-20" dirty="0">
                <a:cs typeface="Calibri"/>
              </a:rPr>
              <a:t>to-</a:t>
            </a:r>
            <a:r>
              <a:rPr sz="2000" dirty="0">
                <a:cs typeface="Calibri"/>
              </a:rPr>
              <a:t>1</a:t>
            </a:r>
            <a:r>
              <a:rPr sz="2000" spc="-20" dirty="0">
                <a:cs typeface="Calibri"/>
              </a:rPr>
              <a:t> </a:t>
            </a:r>
            <a:r>
              <a:rPr sz="2000" spc="-10" dirty="0">
                <a:cs typeface="Calibri"/>
              </a:rPr>
              <a:t>ratio”</a:t>
            </a:r>
            <a:r>
              <a:rPr sz="1400" dirty="0">
                <a:cs typeface="Calibri"/>
              </a:rPr>
              <a:t>-</a:t>
            </a:r>
            <a:r>
              <a:rPr sz="1400" spc="-40" dirty="0">
                <a:cs typeface="Calibri"/>
              </a:rPr>
              <a:t> </a:t>
            </a:r>
            <a:r>
              <a:rPr sz="1400" dirty="0">
                <a:cs typeface="Calibri"/>
              </a:rPr>
              <a:t>Center</a:t>
            </a:r>
            <a:r>
              <a:rPr sz="1400" spc="-10" dirty="0">
                <a:cs typeface="Calibri"/>
              </a:rPr>
              <a:t> </a:t>
            </a:r>
            <a:r>
              <a:rPr sz="1400" dirty="0">
                <a:cs typeface="Calibri"/>
              </a:rPr>
              <a:t>for</a:t>
            </a:r>
            <a:r>
              <a:rPr sz="1400" spc="-50" dirty="0">
                <a:cs typeface="Calibri"/>
              </a:rPr>
              <a:t> </a:t>
            </a:r>
            <a:r>
              <a:rPr sz="1400" dirty="0">
                <a:cs typeface="Calibri"/>
              </a:rPr>
              <a:t>Humane</a:t>
            </a:r>
            <a:r>
              <a:rPr sz="1400" spc="-20" dirty="0">
                <a:cs typeface="Calibri"/>
              </a:rPr>
              <a:t> </a:t>
            </a:r>
            <a:r>
              <a:rPr sz="1400" spc="-10" dirty="0">
                <a:cs typeface="Calibri"/>
              </a:rPr>
              <a:t>Technology</a:t>
            </a:r>
            <a:endParaRPr lang="en-US" sz="1400" spc="-10" dirty="0">
              <a:cs typeface="Calibri"/>
            </a:endParaRPr>
          </a:p>
          <a:p>
            <a:pPr marL="698500" lvl="1" indent="-228600">
              <a:lnSpc>
                <a:spcPct val="100000"/>
              </a:lnSpc>
              <a:spcBef>
                <a:spcPts val="320"/>
              </a:spcBef>
              <a:buFont typeface="Arial"/>
              <a:buChar char="•"/>
              <a:tabLst>
                <a:tab pos="698500" algn="l"/>
              </a:tabLst>
            </a:pPr>
            <a:endParaRPr lang="en-US" sz="1400" spc="-10" dirty="0">
              <a:cs typeface="Calibri"/>
            </a:endParaRPr>
          </a:p>
          <a:p>
            <a:pPr marL="240665" indent="-227965">
              <a:lnSpc>
                <a:spcPct val="100000"/>
              </a:lnSpc>
              <a:spcBef>
                <a:spcPts val="470"/>
              </a:spcBef>
              <a:buFont typeface="Arial"/>
              <a:buChar char="•"/>
              <a:tabLst>
                <a:tab pos="240665" algn="l"/>
              </a:tabLst>
            </a:pPr>
            <a:r>
              <a:rPr lang="en-US" sz="2400" dirty="0">
                <a:cs typeface="Calibri"/>
              </a:rPr>
              <a:t>Moving</a:t>
            </a:r>
            <a:r>
              <a:rPr lang="en-US" sz="2400" spc="-30" dirty="0">
                <a:cs typeface="Calibri"/>
              </a:rPr>
              <a:t> </a:t>
            </a:r>
            <a:r>
              <a:rPr lang="en-US" sz="2400" dirty="0">
                <a:cs typeface="Calibri"/>
              </a:rPr>
              <a:t>fast</a:t>
            </a:r>
            <a:r>
              <a:rPr lang="en-US" sz="2400" spc="-35" dirty="0">
                <a:cs typeface="Calibri"/>
              </a:rPr>
              <a:t> </a:t>
            </a:r>
            <a:r>
              <a:rPr lang="en-US" sz="2400" dirty="0">
                <a:cs typeface="Calibri"/>
              </a:rPr>
              <a:t>while</a:t>
            </a:r>
            <a:r>
              <a:rPr lang="en-US" sz="2400" spc="-10" dirty="0">
                <a:cs typeface="Calibri"/>
              </a:rPr>
              <a:t> </a:t>
            </a:r>
            <a:r>
              <a:rPr lang="en-US" sz="2400" dirty="0">
                <a:cs typeface="Calibri"/>
              </a:rPr>
              <a:t>breaking</a:t>
            </a:r>
            <a:r>
              <a:rPr lang="en-US" sz="2400" spc="-35" dirty="0">
                <a:cs typeface="Calibri"/>
              </a:rPr>
              <a:t> </a:t>
            </a:r>
            <a:r>
              <a:rPr lang="en-US" sz="2400" spc="-10" dirty="0">
                <a:cs typeface="Calibri"/>
              </a:rPr>
              <a:t>things</a:t>
            </a:r>
            <a:endParaRPr lang="en-US" sz="2400" dirty="0">
              <a:cs typeface="Calibri"/>
            </a:endParaRPr>
          </a:p>
          <a:p>
            <a:pPr marL="698500" lvl="1" indent="-228600">
              <a:lnSpc>
                <a:spcPct val="100000"/>
              </a:lnSpc>
              <a:spcBef>
                <a:spcPts val="325"/>
              </a:spcBef>
              <a:buFont typeface="Arial"/>
              <a:buChar char="•"/>
              <a:tabLst>
                <a:tab pos="698500" algn="l"/>
              </a:tabLst>
            </a:pPr>
            <a:r>
              <a:rPr lang="en-US" sz="1600" dirty="0">
                <a:cs typeface="Calibri"/>
              </a:rPr>
              <a:t>“It’s</a:t>
            </a:r>
            <a:r>
              <a:rPr lang="en-US" sz="1600" spc="-60" dirty="0">
                <a:cs typeface="Calibri"/>
              </a:rPr>
              <a:t> </a:t>
            </a:r>
            <a:r>
              <a:rPr lang="en-US" sz="1600" spc="-10" dirty="0">
                <a:cs typeface="Calibri"/>
              </a:rPr>
              <a:t>important</a:t>
            </a:r>
            <a:r>
              <a:rPr lang="en-US" sz="1600" spc="-35" dirty="0">
                <a:cs typeface="Calibri"/>
              </a:rPr>
              <a:t> </a:t>
            </a:r>
            <a:r>
              <a:rPr lang="en-US" sz="1600" spc="-10" dirty="0">
                <a:cs typeface="Calibri"/>
              </a:rPr>
              <a:t>*NOT*</a:t>
            </a:r>
            <a:r>
              <a:rPr lang="en-US" sz="1600" spc="-25" dirty="0">
                <a:cs typeface="Calibri"/>
              </a:rPr>
              <a:t> </a:t>
            </a:r>
            <a:r>
              <a:rPr lang="en-US" sz="1600" dirty="0">
                <a:cs typeface="Calibri"/>
              </a:rPr>
              <a:t>to</a:t>
            </a:r>
            <a:r>
              <a:rPr lang="en-US" sz="1600" spc="-40" dirty="0">
                <a:cs typeface="Calibri"/>
              </a:rPr>
              <a:t> </a:t>
            </a:r>
            <a:r>
              <a:rPr lang="en-US" sz="1600" dirty="0">
                <a:cs typeface="Calibri"/>
              </a:rPr>
              <a:t>‘move</a:t>
            </a:r>
            <a:r>
              <a:rPr lang="en-US" sz="1600" spc="-20" dirty="0">
                <a:cs typeface="Calibri"/>
              </a:rPr>
              <a:t> </a:t>
            </a:r>
            <a:r>
              <a:rPr lang="en-US" sz="1600" dirty="0">
                <a:cs typeface="Calibri"/>
              </a:rPr>
              <a:t>fast</a:t>
            </a:r>
            <a:r>
              <a:rPr lang="en-US" sz="1600" spc="-60" dirty="0">
                <a:cs typeface="Calibri"/>
              </a:rPr>
              <a:t> </a:t>
            </a:r>
            <a:r>
              <a:rPr lang="en-US" sz="1600" dirty="0">
                <a:cs typeface="Calibri"/>
              </a:rPr>
              <a:t>and</a:t>
            </a:r>
            <a:r>
              <a:rPr lang="en-US" sz="1600" spc="-55" dirty="0">
                <a:cs typeface="Calibri"/>
              </a:rPr>
              <a:t> </a:t>
            </a:r>
            <a:r>
              <a:rPr lang="en-US" sz="1600" dirty="0">
                <a:cs typeface="Calibri"/>
              </a:rPr>
              <a:t>break</a:t>
            </a:r>
            <a:r>
              <a:rPr lang="en-US" sz="1600" spc="-30" dirty="0">
                <a:cs typeface="Calibri"/>
              </a:rPr>
              <a:t> </a:t>
            </a:r>
            <a:r>
              <a:rPr lang="en-US" sz="1600" dirty="0">
                <a:cs typeface="Calibri"/>
              </a:rPr>
              <a:t>things’</a:t>
            </a:r>
            <a:r>
              <a:rPr lang="en-US" sz="1600" spc="-65" dirty="0">
                <a:cs typeface="Calibri"/>
              </a:rPr>
              <a:t> </a:t>
            </a:r>
            <a:r>
              <a:rPr lang="en-US" sz="1600" dirty="0">
                <a:cs typeface="Calibri"/>
              </a:rPr>
              <a:t>for</a:t>
            </a:r>
            <a:r>
              <a:rPr lang="en-US" sz="1600" spc="-45" dirty="0">
                <a:cs typeface="Calibri"/>
              </a:rPr>
              <a:t> </a:t>
            </a:r>
            <a:r>
              <a:rPr lang="en-US" sz="1600" dirty="0">
                <a:cs typeface="Calibri"/>
              </a:rPr>
              <a:t>tech</a:t>
            </a:r>
            <a:r>
              <a:rPr lang="en-US" sz="1600" spc="-40" dirty="0">
                <a:cs typeface="Calibri"/>
              </a:rPr>
              <a:t> </a:t>
            </a:r>
            <a:r>
              <a:rPr lang="en-US" sz="1600" dirty="0">
                <a:cs typeface="Calibri"/>
              </a:rPr>
              <a:t>as</a:t>
            </a:r>
            <a:r>
              <a:rPr lang="en-US" sz="1600" spc="-55" dirty="0">
                <a:cs typeface="Calibri"/>
              </a:rPr>
              <a:t> </a:t>
            </a:r>
            <a:r>
              <a:rPr lang="en-US" sz="1600" spc="-10" dirty="0">
                <a:cs typeface="Calibri"/>
              </a:rPr>
              <a:t>important</a:t>
            </a:r>
            <a:r>
              <a:rPr lang="en-US" sz="1600" spc="-35" dirty="0">
                <a:cs typeface="Calibri"/>
              </a:rPr>
              <a:t> </a:t>
            </a:r>
            <a:r>
              <a:rPr lang="en-US" sz="1600" dirty="0">
                <a:cs typeface="Calibri"/>
              </a:rPr>
              <a:t>as</a:t>
            </a:r>
            <a:r>
              <a:rPr lang="en-US" sz="1600" spc="-60" dirty="0">
                <a:cs typeface="Calibri"/>
              </a:rPr>
              <a:t> </a:t>
            </a:r>
            <a:r>
              <a:rPr lang="en-US" sz="1600" spc="-20" dirty="0">
                <a:cs typeface="Calibri"/>
              </a:rPr>
              <a:t>AI,”</a:t>
            </a:r>
            <a:endParaRPr lang="en-US" sz="1600" dirty="0">
              <a:cs typeface="Calibri"/>
            </a:endParaRPr>
          </a:p>
          <a:p>
            <a:pPr marL="4277360">
              <a:lnSpc>
                <a:spcPct val="100000"/>
              </a:lnSpc>
              <a:spcBef>
                <a:spcPts val="385"/>
              </a:spcBef>
            </a:pPr>
            <a:r>
              <a:rPr lang="en-US" sz="1200" dirty="0">
                <a:cs typeface="Calibri"/>
              </a:rPr>
              <a:t>-</a:t>
            </a:r>
            <a:r>
              <a:rPr lang="en-US" sz="1200" spc="-30" dirty="0">
                <a:cs typeface="Calibri"/>
              </a:rPr>
              <a:t> </a:t>
            </a:r>
            <a:r>
              <a:rPr lang="en-US" sz="1200" dirty="0" err="1">
                <a:cs typeface="Calibri"/>
              </a:rPr>
              <a:t>Demis</a:t>
            </a:r>
            <a:r>
              <a:rPr lang="en-US" sz="1200" spc="-5" dirty="0">
                <a:cs typeface="Calibri"/>
              </a:rPr>
              <a:t> </a:t>
            </a:r>
            <a:r>
              <a:rPr lang="en-US" sz="1200" dirty="0">
                <a:cs typeface="Calibri"/>
              </a:rPr>
              <a:t>Hassabis,</a:t>
            </a:r>
            <a:r>
              <a:rPr lang="en-US" sz="1200" spc="-5" dirty="0">
                <a:cs typeface="Calibri"/>
              </a:rPr>
              <a:t> </a:t>
            </a:r>
            <a:r>
              <a:rPr lang="en-US" sz="1200" dirty="0">
                <a:cs typeface="Calibri"/>
              </a:rPr>
              <a:t>DeepMind</a:t>
            </a:r>
            <a:r>
              <a:rPr lang="en-US" sz="1200" spc="-45" dirty="0">
                <a:cs typeface="Calibri"/>
              </a:rPr>
              <a:t> </a:t>
            </a:r>
            <a:r>
              <a:rPr lang="en-US" sz="1200" spc="-10" dirty="0">
                <a:cs typeface="Calibri"/>
              </a:rPr>
              <a:t>Founder</a:t>
            </a:r>
          </a:p>
          <a:p>
            <a:pPr marL="4277360">
              <a:lnSpc>
                <a:spcPct val="100000"/>
              </a:lnSpc>
              <a:spcBef>
                <a:spcPts val="385"/>
              </a:spcBef>
            </a:pPr>
            <a:endParaRPr lang="en-US" sz="1200" dirty="0">
              <a:cs typeface="Calibri"/>
            </a:endParaRPr>
          </a:p>
          <a:p>
            <a:pPr marL="240665" marR="745490" indent="-228600">
              <a:lnSpc>
                <a:spcPts val="1939"/>
              </a:lnSpc>
              <a:spcBef>
                <a:spcPts val="995"/>
              </a:spcBef>
              <a:buFont typeface="Arial"/>
              <a:buChar char="•"/>
              <a:tabLst>
                <a:tab pos="240665" algn="l"/>
              </a:tabLst>
            </a:pPr>
            <a:r>
              <a:rPr lang="en-US" sz="2400" spc="-20" dirty="0">
                <a:cs typeface="Calibri"/>
              </a:rPr>
              <a:t>Tech</a:t>
            </a:r>
            <a:r>
              <a:rPr lang="en-US" sz="2400" spc="-30" dirty="0">
                <a:cs typeface="Calibri"/>
              </a:rPr>
              <a:t> </a:t>
            </a:r>
            <a:r>
              <a:rPr lang="en-US" sz="2400" dirty="0">
                <a:cs typeface="Calibri"/>
              </a:rPr>
              <a:t>firms</a:t>
            </a:r>
            <a:r>
              <a:rPr lang="en-US" sz="2400" spc="-35" dirty="0">
                <a:cs typeface="Calibri"/>
              </a:rPr>
              <a:t> </a:t>
            </a:r>
            <a:r>
              <a:rPr lang="en-US" sz="2400" dirty="0">
                <a:cs typeface="Calibri"/>
              </a:rPr>
              <a:t>call</a:t>
            </a:r>
            <a:r>
              <a:rPr lang="en-US" sz="2400" spc="-20" dirty="0">
                <a:cs typeface="Calibri"/>
              </a:rPr>
              <a:t> </a:t>
            </a:r>
            <a:r>
              <a:rPr lang="en-US" sz="2400" dirty="0">
                <a:cs typeface="Calibri"/>
              </a:rPr>
              <a:t>for</a:t>
            </a:r>
            <a:r>
              <a:rPr lang="en-US" sz="2400" spc="-25" dirty="0">
                <a:cs typeface="Calibri"/>
              </a:rPr>
              <a:t> </a:t>
            </a:r>
            <a:r>
              <a:rPr lang="en-US" sz="2400" dirty="0">
                <a:cs typeface="Calibri"/>
              </a:rPr>
              <a:t>more</a:t>
            </a:r>
            <a:r>
              <a:rPr lang="en-US" sz="2400" spc="-15" dirty="0">
                <a:cs typeface="Calibri"/>
              </a:rPr>
              <a:t> </a:t>
            </a:r>
            <a:r>
              <a:rPr lang="en-US" sz="2400" spc="-10" dirty="0">
                <a:cs typeface="Calibri"/>
              </a:rPr>
              <a:t>oversight</a:t>
            </a:r>
            <a:r>
              <a:rPr lang="en-US" sz="2400" spc="-40" dirty="0">
                <a:cs typeface="Calibri"/>
              </a:rPr>
              <a:t> </a:t>
            </a:r>
            <a:r>
              <a:rPr lang="en-US" sz="2400" dirty="0">
                <a:cs typeface="Calibri"/>
              </a:rPr>
              <a:t>through</a:t>
            </a:r>
            <a:r>
              <a:rPr lang="en-US" sz="2400" spc="-20" dirty="0">
                <a:cs typeface="Calibri"/>
              </a:rPr>
              <a:t> </a:t>
            </a:r>
            <a:r>
              <a:rPr lang="en-US" sz="2400" dirty="0">
                <a:cs typeface="Calibri"/>
              </a:rPr>
              <a:t>int.</a:t>
            </a:r>
            <a:r>
              <a:rPr lang="en-US" sz="2400" spc="-30" dirty="0">
                <a:cs typeface="Calibri"/>
              </a:rPr>
              <a:t> </a:t>
            </a:r>
            <a:r>
              <a:rPr lang="en-US" sz="2400" dirty="0">
                <a:cs typeface="Calibri"/>
              </a:rPr>
              <a:t>guidance</a:t>
            </a:r>
            <a:r>
              <a:rPr lang="en-US" sz="2400" spc="-5" dirty="0">
                <a:cs typeface="Calibri"/>
              </a:rPr>
              <a:t> </a:t>
            </a:r>
            <a:r>
              <a:rPr lang="en-US" sz="2400" dirty="0">
                <a:cs typeface="Calibri"/>
              </a:rPr>
              <a:t>and</a:t>
            </a:r>
            <a:r>
              <a:rPr lang="en-US" sz="2400" spc="-25" dirty="0">
                <a:cs typeface="Calibri"/>
              </a:rPr>
              <a:t> </a:t>
            </a:r>
            <a:r>
              <a:rPr lang="en-US" sz="2400" spc="-10" dirty="0">
                <a:cs typeface="Calibri"/>
              </a:rPr>
              <a:t>voluntary commitment</a:t>
            </a:r>
            <a:endParaRPr lang="en-US" sz="2400" dirty="0">
              <a:cs typeface="Calibri"/>
            </a:endParaRPr>
          </a:p>
          <a:p>
            <a:pPr marL="240665" indent="-227965">
              <a:lnSpc>
                <a:spcPct val="100000"/>
              </a:lnSpc>
              <a:spcBef>
                <a:spcPts val="755"/>
              </a:spcBef>
              <a:buFont typeface="Arial"/>
              <a:buChar char="•"/>
              <a:tabLst>
                <a:tab pos="240665" algn="l"/>
              </a:tabLst>
            </a:pPr>
            <a:r>
              <a:rPr lang="en-US" sz="2400" dirty="0">
                <a:cs typeface="Calibri"/>
              </a:rPr>
              <a:t>Public</a:t>
            </a:r>
            <a:r>
              <a:rPr lang="en-US" sz="2400" spc="-15" dirty="0">
                <a:cs typeface="Calibri"/>
              </a:rPr>
              <a:t> </a:t>
            </a:r>
            <a:r>
              <a:rPr lang="en-US" sz="2400" dirty="0">
                <a:cs typeface="Calibri"/>
              </a:rPr>
              <a:t>trust</a:t>
            </a:r>
            <a:r>
              <a:rPr lang="en-US" sz="2400" spc="-30" dirty="0">
                <a:cs typeface="Calibri"/>
              </a:rPr>
              <a:t> </a:t>
            </a:r>
            <a:r>
              <a:rPr lang="en-US" sz="2400" dirty="0">
                <a:cs typeface="Calibri"/>
              </a:rPr>
              <a:t>in</a:t>
            </a:r>
            <a:r>
              <a:rPr lang="en-US" sz="2400" spc="-20" dirty="0">
                <a:cs typeface="Calibri"/>
              </a:rPr>
              <a:t> </a:t>
            </a:r>
            <a:r>
              <a:rPr lang="en-US" sz="2400" dirty="0">
                <a:cs typeface="Calibri"/>
              </a:rPr>
              <a:t>generative</a:t>
            </a:r>
            <a:r>
              <a:rPr lang="en-US" sz="2400" spc="-25" dirty="0">
                <a:cs typeface="Calibri"/>
              </a:rPr>
              <a:t> </a:t>
            </a:r>
            <a:r>
              <a:rPr lang="en-US" sz="2400" dirty="0">
                <a:cs typeface="Calibri"/>
              </a:rPr>
              <a:t>AI</a:t>
            </a:r>
            <a:r>
              <a:rPr lang="en-US" sz="2400" spc="-35" dirty="0">
                <a:cs typeface="Calibri"/>
              </a:rPr>
              <a:t> </a:t>
            </a:r>
            <a:r>
              <a:rPr lang="en-US" sz="2400" dirty="0">
                <a:cs typeface="Calibri"/>
              </a:rPr>
              <a:t>is</a:t>
            </a:r>
            <a:r>
              <a:rPr lang="en-US" sz="2400" spc="-25" dirty="0">
                <a:cs typeface="Calibri"/>
              </a:rPr>
              <a:t> </a:t>
            </a:r>
            <a:r>
              <a:rPr lang="en-US" sz="2400" spc="-10" dirty="0">
                <a:cs typeface="Calibri"/>
              </a:rPr>
              <a:t>decreasing</a:t>
            </a:r>
            <a:endParaRPr lang="en-US" sz="2400" dirty="0">
              <a:cs typeface="Calibri"/>
            </a:endParaRPr>
          </a:p>
          <a:p>
            <a:pPr marL="241300" indent="-228600">
              <a:spcBef>
                <a:spcPts val="320"/>
              </a:spcBef>
              <a:buFont typeface="Arial"/>
              <a:buChar char="•"/>
              <a:tabLst>
                <a:tab pos="698500" algn="l"/>
              </a:tabLst>
            </a:pPr>
            <a:endParaRPr sz="2800" dirty="0">
              <a:latin typeface="Calibri"/>
              <a:cs typeface="Calibri"/>
            </a:endParaRPr>
          </a:p>
        </p:txBody>
      </p:sp>
      <p:pic>
        <p:nvPicPr>
          <p:cNvPr id="7" name="Picture 6">
            <a:extLst>
              <a:ext uri="{FF2B5EF4-FFF2-40B4-BE49-F238E27FC236}">
                <a16:creationId xmlns:a16="http://schemas.microsoft.com/office/drawing/2014/main" id="{AF69E89E-9B86-6789-B877-8A92A3193E5E}"/>
              </a:ext>
            </a:extLst>
          </p:cNvPr>
          <p:cNvPicPr>
            <a:picLocks noChangeAspect="1"/>
          </p:cNvPicPr>
          <p:nvPr/>
        </p:nvPicPr>
        <p:blipFill>
          <a:blip r:embed="rId3"/>
          <a:stretch>
            <a:fillRect/>
          </a:stretch>
        </p:blipFill>
        <p:spPr>
          <a:xfrm>
            <a:off x="9760527" y="4335027"/>
            <a:ext cx="2431473" cy="2431473"/>
          </a:xfrm>
          <a:prstGeom prst="rect">
            <a:avLst/>
          </a:prstGeom>
          <a:ln>
            <a:noFill/>
          </a:ln>
          <a:effectLst>
            <a:softEdge rad="1125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7909" rIns="0" bIns="0" rtlCol="0">
            <a:spAutoFit/>
          </a:bodyPr>
          <a:lstStyle/>
          <a:p>
            <a:pPr marL="32384">
              <a:lnSpc>
                <a:spcPct val="100000"/>
              </a:lnSpc>
              <a:spcBef>
                <a:spcPts val="95"/>
              </a:spcBef>
            </a:pPr>
            <a:r>
              <a:rPr spc="-75" dirty="0"/>
              <a:t>Towards</a:t>
            </a:r>
            <a:r>
              <a:rPr spc="-105" dirty="0"/>
              <a:t> </a:t>
            </a:r>
            <a:r>
              <a:rPr spc="-30" dirty="0"/>
              <a:t>Human-</a:t>
            </a:r>
            <a:r>
              <a:rPr spc="-20" dirty="0"/>
              <a:t>Centered</a:t>
            </a:r>
            <a:r>
              <a:rPr spc="-110" dirty="0"/>
              <a:t> </a:t>
            </a:r>
            <a:r>
              <a:rPr spc="-20" dirty="0"/>
              <a:t>Responsible</a:t>
            </a:r>
            <a:r>
              <a:rPr spc="-110" dirty="0"/>
              <a:t> </a:t>
            </a:r>
            <a:r>
              <a:rPr spc="-25" dirty="0"/>
              <a:t>AI</a:t>
            </a:r>
          </a:p>
        </p:txBody>
      </p:sp>
      <p:sp>
        <p:nvSpPr>
          <p:cNvPr id="3" name="object 3"/>
          <p:cNvSpPr txBox="1"/>
          <p:nvPr/>
        </p:nvSpPr>
        <p:spPr>
          <a:xfrm>
            <a:off x="918359" y="1683345"/>
            <a:ext cx="11038114" cy="753861"/>
          </a:xfrm>
          <a:prstGeom prst="rect">
            <a:avLst/>
          </a:prstGeom>
        </p:spPr>
        <p:txBody>
          <a:bodyPr vert="horz" wrap="square" lIns="0" tIns="12065" rIns="0" bIns="0" rtlCol="0">
            <a:spAutoFit/>
          </a:bodyPr>
          <a:lstStyle/>
          <a:p>
            <a:pPr marL="240665" indent="-227965">
              <a:lnSpc>
                <a:spcPts val="2510"/>
              </a:lnSpc>
              <a:spcBef>
                <a:spcPts val="95"/>
              </a:spcBef>
              <a:buFont typeface="Arial"/>
              <a:buChar char="•"/>
              <a:tabLst>
                <a:tab pos="240665" algn="l"/>
              </a:tabLst>
            </a:pPr>
            <a:r>
              <a:rPr sz="2400" spc="-10" dirty="0">
                <a:latin typeface="Calibri"/>
                <a:cs typeface="Calibri"/>
              </a:rPr>
              <a:t>Current</a:t>
            </a:r>
            <a:r>
              <a:rPr sz="2400" spc="-55" dirty="0">
                <a:latin typeface="Calibri"/>
                <a:cs typeface="Calibri"/>
              </a:rPr>
              <a:t> </a:t>
            </a:r>
            <a:r>
              <a:rPr sz="2400" dirty="0">
                <a:latin typeface="Calibri"/>
                <a:cs typeface="Calibri"/>
              </a:rPr>
              <a:t>AI</a:t>
            </a:r>
            <a:r>
              <a:rPr sz="2400" spc="-50" dirty="0">
                <a:latin typeface="Calibri"/>
                <a:cs typeface="Calibri"/>
              </a:rPr>
              <a:t> </a:t>
            </a:r>
            <a:r>
              <a:rPr sz="2400" spc="-10" dirty="0">
                <a:latin typeface="Calibri"/>
                <a:cs typeface="Calibri"/>
              </a:rPr>
              <a:t>problems</a:t>
            </a:r>
            <a:r>
              <a:rPr sz="2400" spc="-50" dirty="0">
                <a:latin typeface="Calibri"/>
                <a:cs typeface="Calibri"/>
              </a:rPr>
              <a:t> </a:t>
            </a:r>
            <a:r>
              <a:rPr sz="2400" dirty="0">
                <a:latin typeface="Calibri"/>
                <a:cs typeface="Calibri"/>
              </a:rPr>
              <a:t>are</a:t>
            </a:r>
            <a:r>
              <a:rPr sz="2400" spc="-50" dirty="0">
                <a:latin typeface="Calibri"/>
                <a:cs typeface="Calibri"/>
              </a:rPr>
              <a:t> </a:t>
            </a:r>
            <a:r>
              <a:rPr sz="2400" u="sng" dirty="0">
                <a:solidFill>
                  <a:schemeClr val="accent5">
                    <a:lumMod val="40000"/>
                    <a:lumOff val="60000"/>
                  </a:schemeClr>
                </a:solidFill>
                <a:uFill>
                  <a:solidFill>
                    <a:srgbClr val="FF0000"/>
                  </a:solidFill>
                </a:uFill>
                <a:latin typeface="Calibri"/>
                <a:cs typeface="Calibri"/>
              </a:rPr>
              <a:t>not</a:t>
            </a:r>
            <a:r>
              <a:rPr sz="2400" u="sng" spc="-50" dirty="0">
                <a:solidFill>
                  <a:schemeClr val="accent5">
                    <a:lumMod val="40000"/>
                    <a:lumOff val="60000"/>
                  </a:schemeClr>
                </a:solidFill>
                <a:uFill>
                  <a:solidFill>
                    <a:srgbClr val="FF0000"/>
                  </a:solidFill>
                </a:uFill>
                <a:latin typeface="Calibri"/>
                <a:cs typeface="Calibri"/>
              </a:rPr>
              <a:t> </a:t>
            </a:r>
            <a:r>
              <a:rPr sz="2400" u="sng" spc="-10" dirty="0">
                <a:solidFill>
                  <a:schemeClr val="accent5">
                    <a:lumMod val="40000"/>
                    <a:lumOff val="60000"/>
                  </a:schemeClr>
                </a:solidFill>
                <a:uFill>
                  <a:solidFill>
                    <a:srgbClr val="FF0000"/>
                  </a:solidFill>
                </a:uFill>
                <a:latin typeface="Calibri"/>
                <a:cs typeface="Calibri"/>
              </a:rPr>
              <a:t>technical</a:t>
            </a:r>
            <a:r>
              <a:rPr sz="2400" u="sng" spc="-45" dirty="0">
                <a:solidFill>
                  <a:schemeClr val="accent5">
                    <a:lumMod val="40000"/>
                    <a:lumOff val="60000"/>
                  </a:schemeClr>
                </a:solidFill>
                <a:uFill>
                  <a:solidFill>
                    <a:srgbClr val="FF0000"/>
                  </a:solidFill>
                </a:uFill>
                <a:latin typeface="Calibri"/>
                <a:cs typeface="Calibri"/>
              </a:rPr>
              <a:t> </a:t>
            </a:r>
            <a:r>
              <a:rPr sz="2400" u="sng" dirty="0">
                <a:solidFill>
                  <a:schemeClr val="accent5">
                    <a:lumMod val="40000"/>
                    <a:lumOff val="60000"/>
                  </a:schemeClr>
                </a:solidFill>
                <a:uFill>
                  <a:solidFill>
                    <a:srgbClr val="FF0000"/>
                  </a:solidFill>
                </a:uFill>
                <a:latin typeface="Calibri"/>
                <a:cs typeface="Calibri"/>
              </a:rPr>
              <a:t>o</a:t>
            </a:r>
            <a:r>
              <a:rPr sz="2400" dirty="0">
                <a:solidFill>
                  <a:schemeClr val="accent5">
                    <a:lumMod val="40000"/>
                    <a:lumOff val="60000"/>
                  </a:schemeClr>
                </a:solidFill>
                <a:latin typeface="Calibri"/>
                <a:cs typeface="Calibri"/>
              </a:rPr>
              <a:t>nly</a:t>
            </a:r>
            <a:r>
              <a:rPr sz="2400" spc="-50" dirty="0">
                <a:solidFill>
                  <a:schemeClr val="accent5">
                    <a:lumMod val="40000"/>
                    <a:lumOff val="60000"/>
                  </a:schemeClr>
                </a:solidFill>
                <a:latin typeface="Calibri"/>
                <a:cs typeface="Calibri"/>
              </a:rPr>
              <a:t> </a:t>
            </a:r>
            <a:r>
              <a:rPr sz="2400" spc="-25" dirty="0">
                <a:latin typeface="Calibri"/>
                <a:cs typeface="Calibri"/>
              </a:rPr>
              <a:t>but</a:t>
            </a:r>
            <a:r>
              <a:rPr lang="en-US" sz="2400" spc="-25" dirty="0">
                <a:latin typeface="Calibri"/>
                <a:cs typeface="Calibri"/>
              </a:rPr>
              <a:t> </a:t>
            </a:r>
            <a:r>
              <a:rPr sz="2400" u="sng" spc="-10" dirty="0">
                <a:solidFill>
                  <a:schemeClr val="accent5">
                    <a:lumMod val="40000"/>
                    <a:lumOff val="60000"/>
                  </a:schemeClr>
                </a:solidFill>
                <a:uFill>
                  <a:solidFill>
                    <a:srgbClr val="FF0000"/>
                  </a:solidFill>
                </a:uFill>
                <a:latin typeface="Calibri"/>
                <a:cs typeface="Calibri"/>
              </a:rPr>
              <a:t>sociotechnical</a:t>
            </a:r>
            <a:endParaRPr sz="2400" dirty="0">
              <a:solidFill>
                <a:schemeClr val="accent5">
                  <a:lumMod val="40000"/>
                  <a:lumOff val="60000"/>
                </a:schemeClr>
              </a:solidFill>
              <a:latin typeface="Calibri"/>
              <a:cs typeface="Calibri"/>
            </a:endParaRPr>
          </a:p>
          <a:p>
            <a:pPr marL="241300" marR="5080" indent="-228600">
              <a:lnSpc>
                <a:spcPts val="2160"/>
              </a:lnSpc>
              <a:spcBef>
                <a:spcPts val="1040"/>
              </a:spcBef>
              <a:buFont typeface="Arial"/>
              <a:buChar char="•"/>
              <a:tabLst>
                <a:tab pos="241300" algn="l"/>
              </a:tabLst>
            </a:pPr>
            <a:r>
              <a:rPr sz="2400" dirty="0">
                <a:latin typeface="Calibri"/>
                <a:cs typeface="Calibri"/>
              </a:rPr>
              <a:t>Need</a:t>
            </a:r>
            <a:r>
              <a:rPr sz="2400" spc="-45" dirty="0">
                <a:latin typeface="Calibri"/>
                <a:cs typeface="Calibri"/>
              </a:rPr>
              <a:t> </a:t>
            </a:r>
            <a:r>
              <a:rPr sz="2400" dirty="0">
                <a:latin typeface="Calibri"/>
                <a:cs typeface="Calibri"/>
              </a:rPr>
              <a:t>to</a:t>
            </a:r>
            <a:r>
              <a:rPr sz="2400" spc="-20" dirty="0">
                <a:latin typeface="Calibri"/>
                <a:cs typeface="Calibri"/>
              </a:rPr>
              <a:t> </a:t>
            </a:r>
            <a:r>
              <a:rPr sz="2400" dirty="0">
                <a:latin typeface="Calibri"/>
                <a:cs typeface="Calibri"/>
              </a:rPr>
              <a:t>move</a:t>
            </a:r>
            <a:r>
              <a:rPr sz="2400" spc="-25" dirty="0">
                <a:latin typeface="Calibri"/>
                <a:cs typeface="Calibri"/>
              </a:rPr>
              <a:t> </a:t>
            </a:r>
            <a:r>
              <a:rPr sz="2400" dirty="0">
                <a:latin typeface="Calibri"/>
                <a:cs typeface="Calibri"/>
              </a:rPr>
              <a:t>from</a:t>
            </a:r>
            <a:r>
              <a:rPr sz="2400" spc="-15" dirty="0">
                <a:latin typeface="Calibri"/>
                <a:cs typeface="Calibri"/>
              </a:rPr>
              <a:t> </a:t>
            </a:r>
            <a:r>
              <a:rPr sz="2400" u="sng" spc="-10" dirty="0">
                <a:uFill>
                  <a:solidFill>
                    <a:srgbClr val="000000"/>
                  </a:solidFill>
                </a:uFill>
                <a:latin typeface="Calibri"/>
                <a:cs typeface="Calibri"/>
              </a:rPr>
              <a:t>algorithmic-</a:t>
            </a:r>
            <a:r>
              <a:rPr sz="2400" u="sng" dirty="0">
                <a:uFill>
                  <a:solidFill>
                    <a:srgbClr val="000000"/>
                  </a:solidFill>
                </a:uFill>
                <a:latin typeface="Calibri"/>
                <a:cs typeface="Calibri"/>
              </a:rPr>
              <a:t>centred</a:t>
            </a:r>
            <a:r>
              <a:rPr sz="2400" spc="-20" dirty="0">
                <a:latin typeface="Calibri"/>
                <a:cs typeface="Calibri"/>
              </a:rPr>
              <a:t> </a:t>
            </a:r>
            <a:r>
              <a:rPr sz="2400" dirty="0">
                <a:latin typeface="Calibri"/>
                <a:cs typeface="Calibri"/>
              </a:rPr>
              <a:t>to</a:t>
            </a:r>
            <a:r>
              <a:rPr sz="2400" spc="-20" dirty="0">
                <a:latin typeface="Calibri"/>
                <a:cs typeface="Calibri"/>
              </a:rPr>
              <a:t> </a:t>
            </a:r>
            <a:r>
              <a:rPr sz="2400" u="sng" spc="-10" dirty="0">
                <a:uFill>
                  <a:solidFill>
                    <a:srgbClr val="000000"/>
                  </a:solidFill>
                </a:uFill>
                <a:latin typeface="Calibri"/>
                <a:cs typeface="Calibri"/>
              </a:rPr>
              <a:t>human-</a:t>
            </a:r>
            <a:r>
              <a:rPr sz="2400" spc="-10" dirty="0">
                <a:latin typeface="Calibri"/>
                <a:cs typeface="Calibri"/>
              </a:rPr>
              <a:t> </a:t>
            </a:r>
            <a:r>
              <a:rPr sz="2400" u="sng" dirty="0">
                <a:uFill>
                  <a:solidFill>
                    <a:srgbClr val="000000"/>
                  </a:solidFill>
                </a:uFill>
                <a:latin typeface="Calibri"/>
                <a:cs typeface="Calibri"/>
              </a:rPr>
              <a:t>centred</a:t>
            </a:r>
            <a:r>
              <a:rPr sz="2400" spc="-60" dirty="0">
                <a:latin typeface="Calibri"/>
                <a:cs typeface="Calibri"/>
              </a:rPr>
              <a:t> </a:t>
            </a:r>
            <a:r>
              <a:rPr sz="2400" spc="-10" dirty="0">
                <a:latin typeface="Calibri"/>
                <a:cs typeface="Calibri"/>
              </a:rPr>
              <a:t>perspective</a:t>
            </a:r>
            <a:endParaRPr sz="2400" dirty="0">
              <a:latin typeface="Calibri"/>
              <a:cs typeface="Calibri"/>
            </a:endParaRPr>
          </a:p>
        </p:txBody>
      </p:sp>
      <p:pic>
        <p:nvPicPr>
          <p:cNvPr id="4" name="object 4"/>
          <p:cNvPicPr/>
          <p:nvPr/>
        </p:nvPicPr>
        <p:blipFill>
          <a:blip r:embed="rId2" cstate="print">
            <a:duotone>
              <a:prstClr val="black"/>
              <a:schemeClr val="accent1">
                <a:tint val="45000"/>
                <a:satMod val="400000"/>
              </a:schemeClr>
            </a:duotone>
          </a:blip>
          <a:stretch>
            <a:fillRect/>
          </a:stretch>
        </p:blipFill>
        <p:spPr>
          <a:xfrm>
            <a:off x="2763704" y="3000878"/>
            <a:ext cx="6664591" cy="34794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7159" y="225451"/>
            <a:ext cx="11038114" cy="805297"/>
          </a:xfrm>
          <a:prstGeom prst="rect">
            <a:avLst/>
          </a:prstGeom>
        </p:spPr>
        <p:txBody>
          <a:bodyPr vert="horz" wrap="square" lIns="0" tIns="187909" rIns="0" bIns="0" rtlCol="0">
            <a:spAutoFit/>
          </a:bodyPr>
          <a:lstStyle/>
          <a:p>
            <a:pPr marL="32384">
              <a:lnSpc>
                <a:spcPct val="100000"/>
              </a:lnSpc>
              <a:spcBef>
                <a:spcPts val="95"/>
              </a:spcBef>
            </a:pPr>
            <a:r>
              <a:rPr spc="-25" dirty="0">
                <a:solidFill>
                  <a:schemeClr val="tx1"/>
                </a:solidFill>
                <a:latin typeface="+mj-lt"/>
              </a:rPr>
              <a:t>Framework</a:t>
            </a:r>
            <a:r>
              <a:rPr spc="-140" dirty="0">
                <a:solidFill>
                  <a:schemeClr val="tx1"/>
                </a:solidFill>
                <a:latin typeface="+mj-lt"/>
              </a:rPr>
              <a:t> </a:t>
            </a:r>
            <a:r>
              <a:rPr dirty="0">
                <a:solidFill>
                  <a:schemeClr val="tx1"/>
                </a:solidFill>
                <a:latin typeface="+mj-lt"/>
              </a:rPr>
              <a:t>for</a:t>
            </a:r>
            <a:r>
              <a:rPr spc="-120" dirty="0">
                <a:solidFill>
                  <a:schemeClr val="tx1"/>
                </a:solidFill>
                <a:latin typeface="+mj-lt"/>
              </a:rPr>
              <a:t> </a:t>
            </a:r>
            <a:r>
              <a:rPr dirty="0">
                <a:solidFill>
                  <a:schemeClr val="tx1"/>
                </a:solidFill>
                <a:latin typeface="+mj-lt"/>
              </a:rPr>
              <a:t>AI</a:t>
            </a:r>
            <a:r>
              <a:rPr spc="-130" dirty="0">
                <a:solidFill>
                  <a:schemeClr val="tx1"/>
                </a:solidFill>
                <a:latin typeface="+mj-lt"/>
              </a:rPr>
              <a:t> </a:t>
            </a:r>
            <a:r>
              <a:rPr spc="-10" dirty="0">
                <a:solidFill>
                  <a:schemeClr val="tx1"/>
                </a:solidFill>
                <a:latin typeface="+mj-lt"/>
              </a:rPr>
              <a:t>Ethics</a:t>
            </a:r>
          </a:p>
        </p:txBody>
      </p:sp>
      <p:pic>
        <p:nvPicPr>
          <p:cNvPr id="10" name="Picture 9">
            <a:extLst>
              <a:ext uri="{FF2B5EF4-FFF2-40B4-BE49-F238E27FC236}">
                <a16:creationId xmlns:a16="http://schemas.microsoft.com/office/drawing/2014/main" id="{629B4204-E067-0616-0B24-4A7F079CFC27}"/>
              </a:ext>
            </a:extLst>
          </p:cNvPr>
          <p:cNvPicPr>
            <a:picLocks noChangeAspect="1"/>
          </p:cNvPicPr>
          <p:nvPr/>
        </p:nvPicPr>
        <p:blipFill>
          <a:blip r:embed="rId3"/>
          <a:stretch>
            <a:fillRect/>
          </a:stretch>
        </p:blipFill>
        <p:spPr>
          <a:xfrm>
            <a:off x="1533063" y="1295482"/>
            <a:ext cx="8266892" cy="49625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4182" y="109008"/>
            <a:ext cx="11081091" cy="901656"/>
          </a:xfrm>
          <a:prstGeom prst="rect">
            <a:avLst/>
          </a:prstGeom>
        </p:spPr>
        <p:txBody>
          <a:bodyPr vert="horz" wrap="square" lIns="0" tIns="222376" rIns="0" bIns="0" rtlCol="0">
            <a:spAutoFit/>
          </a:bodyPr>
          <a:lstStyle/>
          <a:p>
            <a:pPr marL="269875">
              <a:lnSpc>
                <a:spcPct val="100000"/>
              </a:lnSpc>
              <a:spcBef>
                <a:spcPts val="95"/>
              </a:spcBef>
            </a:pPr>
            <a:r>
              <a:rPr dirty="0"/>
              <a:t>How</a:t>
            </a:r>
            <a:r>
              <a:rPr spc="-110" dirty="0"/>
              <a:t> </a:t>
            </a:r>
            <a:r>
              <a:rPr dirty="0"/>
              <a:t>to</a:t>
            </a:r>
            <a:r>
              <a:rPr spc="-110" dirty="0"/>
              <a:t> </a:t>
            </a:r>
            <a:r>
              <a:rPr dirty="0"/>
              <a:t>build</a:t>
            </a:r>
            <a:r>
              <a:rPr spc="-105" dirty="0"/>
              <a:t> </a:t>
            </a:r>
            <a:r>
              <a:rPr spc="-10" dirty="0"/>
              <a:t>responsible</a:t>
            </a:r>
            <a:r>
              <a:rPr spc="-110" dirty="0"/>
              <a:t> </a:t>
            </a:r>
            <a:r>
              <a:rPr spc="-20" dirty="0"/>
              <a:t>generative</a:t>
            </a:r>
            <a:r>
              <a:rPr spc="-135" dirty="0"/>
              <a:t> </a:t>
            </a:r>
            <a:r>
              <a:rPr spc="-25" dirty="0"/>
              <a:t>AI?</a:t>
            </a:r>
          </a:p>
        </p:txBody>
      </p:sp>
      <p:sp>
        <p:nvSpPr>
          <p:cNvPr id="4" name="object 4"/>
          <p:cNvSpPr txBox="1"/>
          <p:nvPr/>
        </p:nvSpPr>
        <p:spPr>
          <a:xfrm>
            <a:off x="113382" y="1385455"/>
            <a:ext cx="10885805" cy="4891083"/>
          </a:xfrm>
          <a:prstGeom prst="rect">
            <a:avLst/>
          </a:prstGeom>
        </p:spPr>
        <p:txBody>
          <a:bodyPr vert="horz" wrap="square" lIns="0" tIns="12700" rIns="0" bIns="0" rtlCol="0">
            <a:spAutoFit/>
          </a:bodyPr>
          <a:lstStyle/>
          <a:p>
            <a:pPr marL="316865" indent="-227965">
              <a:lnSpc>
                <a:spcPct val="100000"/>
              </a:lnSpc>
              <a:spcBef>
                <a:spcPts val="100"/>
              </a:spcBef>
              <a:buFont typeface="Arial"/>
              <a:buChar char="•"/>
              <a:tabLst>
                <a:tab pos="316865" algn="l"/>
              </a:tabLst>
            </a:pPr>
            <a:r>
              <a:rPr sz="2400" b="1" dirty="0">
                <a:solidFill>
                  <a:schemeClr val="accent1"/>
                </a:solidFill>
                <a:latin typeface="Calibri"/>
                <a:cs typeface="Calibri"/>
              </a:rPr>
              <a:t>Ethics</a:t>
            </a:r>
            <a:r>
              <a:rPr sz="2400" b="1" spc="-15" dirty="0">
                <a:solidFill>
                  <a:schemeClr val="accent1"/>
                </a:solidFill>
                <a:latin typeface="Calibri"/>
                <a:cs typeface="Calibri"/>
              </a:rPr>
              <a:t> </a:t>
            </a:r>
            <a:r>
              <a:rPr sz="2400" b="1" dirty="0">
                <a:solidFill>
                  <a:schemeClr val="accent1"/>
                </a:solidFill>
                <a:latin typeface="Calibri"/>
                <a:cs typeface="Calibri"/>
              </a:rPr>
              <a:t>by</a:t>
            </a:r>
            <a:r>
              <a:rPr sz="2400" b="1" spc="-30" dirty="0">
                <a:solidFill>
                  <a:schemeClr val="accent1"/>
                </a:solidFill>
                <a:latin typeface="Calibri"/>
                <a:cs typeface="Calibri"/>
              </a:rPr>
              <a:t> </a:t>
            </a:r>
            <a:r>
              <a:rPr sz="2400" b="1" dirty="0">
                <a:solidFill>
                  <a:schemeClr val="accent1"/>
                </a:solidFill>
                <a:latin typeface="Calibri"/>
                <a:cs typeface="Calibri"/>
              </a:rPr>
              <a:t>design</a:t>
            </a:r>
            <a:r>
              <a:rPr sz="2400" b="1" spc="-30" dirty="0">
                <a:solidFill>
                  <a:schemeClr val="accent1"/>
                </a:solidFill>
                <a:latin typeface="Calibri"/>
                <a:cs typeface="Calibri"/>
              </a:rPr>
              <a:t> </a:t>
            </a:r>
            <a:r>
              <a:rPr sz="2400" b="1" dirty="0">
                <a:solidFill>
                  <a:schemeClr val="accent1"/>
                </a:solidFill>
                <a:latin typeface="Calibri"/>
                <a:cs typeface="Calibri"/>
              </a:rPr>
              <a:t>and</a:t>
            </a:r>
            <a:r>
              <a:rPr sz="2400" b="1" spc="-25" dirty="0">
                <a:solidFill>
                  <a:schemeClr val="accent1"/>
                </a:solidFill>
                <a:latin typeface="Calibri"/>
                <a:cs typeface="Calibri"/>
              </a:rPr>
              <a:t> </a:t>
            </a:r>
            <a:r>
              <a:rPr sz="2400" b="1" dirty="0">
                <a:solidFill>
                  <a:schemeClr val="accent1"/>
                </a:solidFill>
                <a:latin typeface="Calibri"/>
                <a:cs typeface="Calibri"/>
              </a:rPr>
              <a:t>responsible</a:t>
            </a:r>
            <a:r>
              <a:rPr sz="2400" b="1" spc="-25" dirty="0">
                <a:solidFill>
                  <a:schemeClr val="accent1"/>
                </a:solidFill>
                <a:latin typeface="Calibri"/>
                <a:cs typeface="Calibri"/>
              </a:rPr>
              <a:t> </a:t>
            </a:r>
            <a:r>
              <a:rPr sz="2400" b="1" dirty="0">
                <a:solidFill>
                  <a:schemeClr val="accent1"/>
                </a:solidFill>
                <a:latin typeface="Calibri"/>
                <a:cs typeface="Calibri"/>
              </a:rPr>
              <a:t>AI</a:t>
            </a:r>
            <a:r>
              <a:rPr sz="2400" b="1" spc="-25" dirty="0">
                <a:solidFill>
                  <a:schemeClr val="accent1"/>
                </a:solidFill>
                <a:latin typeface="Calibri"/>
                <a:cs typeface="Calibri"/>
              </a:rPr>
              <a:t> </a:t>
            </a:r>
            <a:r>
              <a:rPr sz="2400" b="1" dirty="0">
                <a:solidFill>
                  <a:schemeClr val="accent1"/>
                </a:solidFill>
                <a:latin typeface="Calibri"/>
                <a:cs typeface="Calibri"/>
              </a:rPr>
              <a:t>by</a:t>
            </a:r>
            <a:r>
              <a:rPr sz="2400" b="1" spc="-10" dirty="0">
                <a:solidFill>
                  <a:schemeClr val="accent1"/>
                </a:solidFill>
                <a:latin typeface="Calibri"/>
                <a:cs typeface="Calibri"/>
              </a:rPr>
              <a:t> design</a:t>
            </a:r>
            <a:endParaRPr sz="2400" b="1" dirty="0">
              <a:solidFill>
                <a:schemeClr val="accent1"/>
              </a:solidFill>
              <a:latin typeface="Calibri"/>
              <a:cs typeface="Calibri"/>
            </a:endParaRPr>
          </a:p>
          <a:p>
            <a:pPr marL="774065" lvl="1" indent="-227965">
              <a:lnSpc>
                <a:spcPct val="100000"/>
              </a:lnSpc>
              <a:spcBef>
                <a:spcPts val="35"/>
              </a:spcBef>
              <a:buFont typeface="Arial"/>
              <a:buChar char="•"/>
              <a:tabLst>
                <a:tab pos="774065" algn="l"/>
              </a:tabLst>
            </a:pPr>
            <a:r>
              <a:rPr sz="2400" dirty="0">
                <a:latin typeface="Calibri"/>
                <a:cs typeface="Calibri"/>
              </a:rPr>
              <a:t>actionable</a:t>
            </a:r>
            <a:r>
              <a:rPr sz="2400" spc="-50" dirty="0">
                <a:latin typeface="Calibri"/>
                <a:cs typeface="Calibri"/>
              </a:rPr>
              <a:t> </a:t>
            </a:r>
            <a:r>
              <a:rPr sz="2400" dirty="0">
                <a:latin typeface="Calibri"/>
                <a:cs typeface="Calibri"/>
              </a:rPr>
              <a:t>AI</a:t>
            </a:r>
            <a:r>
              <a:rPr sz="2400" spc="-40" dirty="0">
                <a:latin typeface="Calibri"/>
                <a:cs typeface="Calibri"/>
              </a:rPr>
              <a:t> </a:t>
            </a:r>
            <a:r>
              <a:rPr sz="2400" dirty="0">
                <a:latin typeface="Calibri"/>
                <a:cs typeface="Calibri"/>
              </a:rPr>
              <a:t>ethics</a:t>
            </a:r>
            <a:r>
              <a:rPr sz="2400" spc="-25" dirty="0">
                <a:latin typeface="Calibri"/>
                <a:cs typeface="Calibri"/>
              </a:rPr>
              <a:t> </a:t>
            </a:r>
            <a:r>
              <a:rPr sz="2400" dirty="0">
                <a:latin typeface="Calibri"/>
                <a:cs typeface="Calibri"/>
              </a:rPr>
              <a:t>principles</a:t>
            </a:r>
            <a:r>
              <a:rPr sz="2400" spc="-20" dirty="0">
                <a:latin typeface="Calibri"/>
                <a:cs typeface="Calibri"/>
              </a:rPr>
              <a:t> </a:t>
            </a:r>
            <a:r>
              <a:rPr sz="2400" dirty="0">
                <a:latin typeface="Calibri"/>
                <a:cs typeface="Calibri"/>
              </a:rPr>
              <a:t>–</a:t>
            </a:r>
            <a:r>
              <a:rPr sz="2400" dirty="0">
                <a:latin typeface="Arial"/>
                <a:cs typeface="Arial"/>
              </a:rPr>
              <a:t>&lt;</a:t>
            </a:r>
            <a:r>
              <a:rPr sz="2400" spc="-95" dirty="0">
                <a:latin typeface="Arial"/>
                <a:cs typeface="Arial"/>
              </a:rPr>
              <a:t> </a:t>
            </a:r>
            <a:r>
              <a:rPr sz="2400" dirty="0">
                <a:latin typeface="Calibri"/>
                <a:cs typeface="Calibri"/>
              </a:rPr>
              <a:t>responsible</a:t>
            </a:r>
            <a:r>
              <a:rPr sz="2400" spc="-20" dirty="0">
                <a:latin typeface="Calibri"/>
                <a:cs typeface="Calibri"/>
              </a:rPr>
              <a:t> </a:t>
            </a:r>
            <a:r>
              <a:rPr sz="2400" dirty="0">
                <a:latin typeface="Calibri"/>
                <a:cs typeface="Calibri"/>
              </a:rPr>
              <a:t>product</a:t>
            </a:r>
            <a:r>
              <a:rPr sz="2400" spc="-40" dirty="0">
                <a:latin typeface="Calibri"/>
                <a:cs typeface="Calibri"/>
              </a:rPr>
              <a:t> </a:t>
            </a:r>
            <a:r>
              <a:rPr sz="2400" spc="-10" dirty="0">
                <a:latin typeface="Calibri"/>
                <a:cs typeface="Calibri"/>
              </a:rPr>
              <a:t>development</a:t>
            </a:r>
            <a:endParaRPr sz="2400" dirty="0">
              <a:latin typeface="Calibri"/>
              <a:cs typeface="Calibri"/>
            </a:endParaRPr>
          </a:p>
          <a:p>
            <a:pPr marL="774065" lvl="1" indent="-227965">
              <a:lnSpc>
                <a:spcPct val="100000"/>
              </a:lnSpc>
              <a:spcBef>
                <a:spcPts val="35"/>
              </a:spcBef>
              <a:buFont typeface="Arial"/>
              <a:buChar char="•"/>
              <a:tabLst>
                <a:tab pos="774065" algn="l"/>
              </a:tabLst>
            </a:pPr>
            <a:r>
              <a:rPr sz="2400" spc="-20" dirty="0">
                <a:latin typeface="Calibri"/>
                <a:cs typeface="Calibri"/>
              </a:rPr>
              <a:t>Translate</a:t>
            </a:r>
            <a:r>
              <a:rPr sz="2400" spc="-15" dirty="0">
                <a:latin typeface="Calibri"/>
                <a:cs typeface="Calibri"/>
              </a:rPr>
              <a:t> </a:t>
            </a:r>
            <a:r>
              <a:rPr sz="2400" dirty="0">
                <a:latin typeface="Calibri"/>
                <a:cs typeface="Calibri"/>
              </a:rPr>
              <a:t>principles</a:t>
            </a:r>
            <a:r>
              <a:rPr sz="2400" spc="-20" dirty="0">
                <a:latin typeface="Calibri"/>
                <a:cs typeface="Calibri"/>
              </a:rPr>
              <a:t> </a:t>
            </a:r>
            <a:r>
              <a:rPr sz="2400" dirty="0">
                <a:latin typeface="Calibri"/>
                <a:cs typeface="Calibri"/>
              </a:rPr>
              <a:t>into</a:t>
            </a:r>
            <a:r>
              <a:rPr sz="2400" spc="-20" dirty="0">
                <a:latin typeface="Calibri"/>
                <a:cs typeface="Calibri"/>
              </a:rPr>
              <a:t> </a:t>
            </a:r>
            <a:r>
              <a:rPr sz="2400" spc="-10" dirty="0">
                <a:latin typeface="Calibri"/>
                <a:cs typeface="Calibri"/>
              </a:rPr>
              <a:t>effective</a:t>
            </a:r>
            <a:r>
              <a:rPr sz="2400" spc="-5" dirty="0">
                <a:latin typeface="Calibri"/>
                <a:cs typeface="Calibri"/>
              </a:rPr>
              <a:t> </a:t>
            </a:r>
            <a:r>
              <a:rPr sz="2400" spc="-10" dirty="0">
                <a:latin typeface="Calibri"/>
                <a:cs typeface="Calibri"/>
              </a:rPr>
              <a:t>governance</a:t>
            </a:r>
            <a:endParaRPr sz="2400" dirty="0">
              <a:latin typeface="Calibri"/>
              <a:cs typeface="Calibri"/>
            </a:endParaRPr>
          </a:p>
          <a:p>
            <a:pPr marL="1260475" lvl="2" indent="-257175">
              <a:lnSpc>
                <a:spcPct val="100000"/>
              </a:lnSpc>
              <a:spcBef>
                <a:spcPts val="145"/>
              </a:spcBef>
              <a:buFont typeface="Arial"/>
              <a:buChar char="•"/>
              <a:tabLst>
                <a:tab pos="1260475" algn="l"/>
              </a:tabLst>
            </a:pPr>
            <a:r>
              <a:rPr sz="2400" spc="-10" dirty="0">
                <a:latin typeface="Calibri"/>
                <a:cs typeface="Calibri"/>
              </a:rPr>
              <a:t>development,</a:t>
            </a:r>
            <a:r>
              <a:rPr sz="2400" spc="35" dirty="0">
                <a:latin typeface="Calibri"/>
                <a:cs typeface="Calibri"/>
              </a:rPr>
              <a:t> </a:t>
            </a:r>
            <a:r>
              <a:rPr sz="2400" spc="-10" dirty="0">
                <a:latin typeface="Calibri"/>
                <a:cs typeface="Calibri"/>
              </a:rPr>
              <a:t>deployment,</a:t>
            </a:r>
            <a:r>
              <a:rPr sz="2400" spc="25" dirty="0">
                <a:latin typeface="Calibri"/>
                <a:cs typeface="Calibri"/>
              </a:rPr>
              <a:t> </a:t>
            </a:r>
            <a:r>
              <a:rPr sz="2400" dirty="0">
                <a:latin typeface="Calibri"/>
                <a:cs typeface="Calibri"/>
              </a:rPr>
              <a:t>and</a:t>
            </a:r>
            <a:r>
              <a:rPr sz="2400" spc="10" dirty="0">
                <a:latin typeface="Calibri"/>
                <a:cs typeface="Calibri"/>
              </a:rPr>
              <a:t> </a:t>
            </a:r>
            <a:r>
              <a:rPr sz="2400" spc="-25" dirty="0">
                <a:latin typeface="Calibri"/>
                <a:cs typeface="Calibri"/>
              </a:rPr>
              <a:t>use</a:t>
            </a:r>
            <a:endParaRPr sz="2400" dirty="0">
              <a:latin typeface="Calibri"/>
              <a:cs typeface="Calibri"/>
            </a:endParaRPr>
          </a:p>
          <a:p>
            <a:pPr marL="774065" lvl="1" indent="-227965">
              <a:lnSpc>
                <a:spcPct val="100000"/>
              </a:lnSpc>
              <a:spcBef>
                <a:spcPts val="25"/>
              </a:spcBef>
              <a:buFont typeface="Arial"/>
              <a:buChar char="•"/>
              <a:tabLst>
                <a:tab pos="774065" algn="l"/>
              </a:tabLst>
            </a:pPr>
            <a:r>
              <a:rPr sz="2400" dirty="0">
                <a:latin typeface="Calibri"/>
                <a:cs typeface="Calibri"/>
              </a:rPr>
              <a:t>Use</a:t>
            </a:r>
            <a:r>
              <a:rPr sz="2400" spc="-15" dirty="0">
                <a:latin typeface="Calibri"/>
                <a:cs typeface="Calibri"/>
              </a:rPr>
              <a:t> </a:t>
            </a:r>
            <a:r>
              <a:rPr sz="2400" dirty="0">
                <a:latin typeface="Calibri"/>
                <a:cs typeface="Calibri"/>
              </a:rPr>
              <a:t>technical</a:t>
            </a:r>
            <a:r>
              <a:rPr sz="2400" spc="-15" dirty="0">
                <a:latin typeface="Calibri"/>
                <a:cs typeface="Calibri"/>
              </a:rPr>
              <a:t> </a:t>
            </a:r>
            <a:r>
              <a:rPr sz="2400" dirty="0">
                <a:latin typeface="Calibri"/>
                <a:cs typeface="Calibri"/>
              </a:rPr>
              <a:t>tools</a:t>
            </a:r>
            <a:r>
              <a:rPr sz="2400" spc="-25" dirty="0">
                <a:latin typeface="Calibri"/>
                <a:cs typeface="Calibri"/>
              </a:rPr>
              <a:t> </a:t>
            </a:r>
            <a:r>
              <a:rPr sz="2400" dirty="0">
                <a:latin typeface="Calibri"/>
                <a:cs typeface="Calibri"/>
              </a:rPr>
              <a:t>for</a:t>
            </a:r>
            <a:r>
              <a:rPr sz="2400" spc="-30" dirty="0">
                <a:latin typeface="Calibri"/>
                <a:cs typeface="Calibri"/>
              </a:rPr>
              <a:t> </a:t>
            </a:r>
            <a:r>
              <a:rPr sz="2400" spc="-10" dirty="0">
                <a:latin typeface="Calibri"/>
                <a:cs typeface="Calibri"/>
              </a:rPr>
              <a:t>Responsible</a:t>
            </a:r>
            <a:r>
              <a:rPr sz="2400" spc="-5" dirty="0">
                <a:latin typeface="Calibri"/>
                <a:cs typeface="Calibri"/>
              </a:rPr>
              <a:t> </a:t>
            </a:r>
            <a:r>
              <a:rPr sz="2400" spc="-25" dirty="0">
                <a:latin typeface="Calibri"/>
                <a:cs typeface="Calibri"/>
              </a:rPr>
              <a:t>AI</a:t>
            </a:r>
            <a:endParaRPr sz="2400" dirty="0">
              <a:latin typeface="Calibri"/>
              <a:cs typeface="Calibri"/>
            </a:endParaRPr>
          </a:p>
          <a:p>
            <a:pPr marL="316865" indent="-227965">
              <a:lnSpc>
                <a:spcPct val="100000"/>
              </a:lnSpc>
              <a:spcBef>
                <a:spcPts val="459"/>
              </a:spcBef>
              <a:buFont typeface="Arial"/>
              <a:buChar char="•"/>
              <a:tabLst>
                <a:tab pos="316865" algn="l"/>
              </a:tabLst>
            </a:pPr>
            <a:r>
              <a:rPr sz="2400" b="1" dirty="0">
                <a:solidFill>
                  <a:schemeClr val="accent1"/>
                </a:solidFill>
                <a:latin typeface="Calibri"/>
                <a:cs typeface="Calibri"/>
              </a:rPr>
              <a:t>Develop</a:t>
            </a:r>
            <a:r>
              <a:rPr sz="2400" b="1" spc="-20" dirty="0">
                <a:solidFill>
                  <a:schemeClr val="accent1"/>
                </a:solidFill>
                <a:latin typeface="Calibri"/>
                <a:cs typeface="Calibri"/>
              </a:rPr>
              <a:t> </a:t>
            </a:r>
            <a:r>
              <a:rPr sz="2400" b="1" dirty="0">
                <a:solidFill>
                  <a:schemeClr val="accent1"/>
                </a:solidFill>
                <a:latin typeface="Calibri"/>
                <a:cs typeface="Calibri"/>
              </a:rPr>
              <a:t>new</a:t>
            </a:r>
            <a:r>
              <a:rPr sz="2400" b="1" spc="-30" dirty="0">
                <a:solidFill>
                  <a:schemeClr val="accent1"/>
                </a:solidFill>
                <a:latin typeface="Calibri"/>
                <a:cs typeface="Calibri"/>
              </a:rPr>
              <a:t> </a:t>
            </a:r>
            <a:r>
              <a:rPr sz="2400" b="1" dirty="0">
                <a:solidFill>
                  <a:schemeClr val="accent1"/>
                </a:solidFill>
                <a:latin typeface="Calibri"/>
                <a:cs typeface="Calibri"/>
              </a:rPr>
              <a:t>methods</a:t>
            </a:r>
            <a:r>
              <a:rPr sz="2400" b="1" spc="-30" dirty="0">
                <a:solidFill>
                  <a:schemeClr val="accent1"/>
                </a:solidFill>
                <a:latin typeface="Calibri"/>
                <a:cs typeface="Calibri"/>
              </a:rPr>
              <a:t> </a:t>
            </a:r>
            <a:r>
              <a:rPr sz="2400" b="1" dirty="0">
                <a:solidFill>
                  <a:schemeClr val="accent1"/>
                </a:solidFill>
                <a:latin typeface="Calibri"/>
                <a:cs typeface="Calibri"/>
              </a:rPr>
              <a:t>for</a:t>
            </a:r>
            <a:r>
              <a:rPr sz="2400" b="1" spc="-30" dirty="0">
                <a:solidFill>
                  <a:schemeClr val="accent1"/>
                </a:solidFill>
                <a:latin typeface="Calibri"/>
                <a:cs typeface="Calibri"/>
              </a:rPr>
              <a:t> </a:t>
            </a:r>
            <a:r>
              <a:rPr sz="2400" b="1" dirty="0">
                <a:solidFill>
                  <a:schemeClr val="accent1"/>
                </a:solidFill>
                <a:latin typeface="Calibri"/>
                <a:cs typeface="Calibri"/>
              </a:rPr>
              <a:t>risk</a:t>
            </a:r>
            <a:r>
              <a:rPr sz="2400" b="1" spc="-25" dirty="0">
                <a:solidFill>
                  <a:schemeClr val="accent1"/>
                </a:solidFill>
                <a:latin typeface="Calibri"/>
                <a:cs typeface="Calibri"/>
              </a:rPr>
              <a:t> </a:t>
            </a:r>
            <a:r>
              <a:rPr sz="2400" b="1" spc="-10" dirty="0">
                <a:solidFill>
                  <a:schemeClr val="accent1"/>
                </a:solidFill>
                <a:latin typeface="Calibri"/>
                <a:cs typeface="Calibri"/>
              </a:rPr>
              <a:t>assessment</a:t>
            </a:r>
            <a:endParaRPr sz="2400" b="1" dirty="0">
              <a:solidFill>
                <a:schemeClr val="accent1"/>
              </a:solidFill>
              <a:latin typeface="Calibri"/>
              <a:cs typeface="Calibri"/>
            </a:endParaRPr>
          </a:p>
          <a:p>
            <a:pPr marL="774065" lvl="1" indent="-227965">
              <a:lnSpc>
                <a:spcPct val="100000"/>
              </a:lnSpc>
              <a:spcBef>
                <a:spcPts val="30"/>
              </a:spcBef>
              <a:buFont typeface="Arial"/>
              <a:buChar char="•"/>
              <a:tabLst>
                <a:tab pos="774065" algn="l"/>
              </a:tabLst>
            </a:pPr>
            <a:r>
              <a:rPr sz="2400" spc="-20" dirty="0">
                <a:solidFill>
                  <a:schemeClr val="accent2"/>
                </a:solidFill>
                <a:latin typeface="Calibri"/>
                <a:cs typeface="Calibri"/>
              </a:rPr>
              <a:t>Data-</a:t>
            </a:r>
            <a:r>
              <a:rPr sz="2400" dirty="0">
                <a:solidFill>
                  <a:schemeClr val="accent2"/>
                </a:solidFill>
                <a:latin typeface="Calibri"/>
                <a:cs typeface="Calibri"/>
              </a:rPr>
              <a:t>related</a:t>
            </a:r>
            <a:r>
              <a:rPr sz="2400" spc="-35" dirty="0">
                <a:solidFill>
                  <a:schemeClr val="accent2"/>
                </a:solidFill>
                <a:latin typeface="Calibri"/>
                <a:cs typeface="Calibri"/>
              </a:rPr>
              <a:t> </a:t>
            </a:r>
            <a:r>
              <a:rPr sz="2400" dirty="0">
                <a:solidFill>
                  <a:schemeClr val="accent2"/>
                </a:solidFill>
                <a:latin typeface="Calibri"/>
                <a:cs typeface="Calibri"/>
              </a:rPr>
              <a:t>risks:</a:t>
            </a:r>
            <a:r>
              <a:rPr sz="2400" spc="-30" dirty="0">
                <a:solidFill>
                  <a:schemeClr val="accent2"/>
                </a:solidFill>
                <a:latin typeface="Calibri"/>
                <a:cs typeface="Calibri"/>
              </a:rPr>
              <a:t> </a:t>
            </a:r>
            <a:r>
              <a:rPr sz="2400" dirty="0">
                <a:latin typeface="Calibri"/>
                <a:cs typeface="Calibri"/>
              </a:rPr>
              <a:t>safe</a:t>
            </a:r>
            <a:r>
              <a:rPr sz="2400" spc="-20" dirty="0">
                <a:latin typeface="Calibri"/>
                <a:cs typeface="Calibri"/>
              </a:rPr>
              <a:t> </a:t>
            </a:r>
            <a:r>
              <a:rPr sz="2400" dirty="0">
                <a:latin typeface="Calibri"/>
                <a:cs typeface="Calibri"/>
              </a:rPr>
              <a:t>and</a:t>
            </a:r>
            <a:r>
              <a:rPr sz="2400" spc="-30" dirty="0">
                <a:latin typeface="Calibri"/>
                <a:cs typeface="Calibri"/>
              </a:rPr>
              <a:t> </a:t>
            </a:r>
            <a:r>
              <a:rPr sz="2400" dirty="0">
                <a:latin typeface="Calibri"/>
                <a:cs typeface="Calibri"/>
              </a:rPr>
              <a:t>inclusive</a:t>
            </a:r>
            <a:r>
              <a:rPr sz="2400" spc="-30" dirty="0">
                <a:latin typeface="Calibri"/>
                <a:cs typeface="Calibri"/>
              </a:rPr>
              <a:t> </a:t>
            </a:r>
            <a:r>
              <a:rPr sz="2400" dirty="0">
                <a:latin typeface="Calibri"/>
                <a:cs typeface="Calibri"/>
              </a:rPr>
              <a:t>data</a:t>
            </a:r>
            <a:r>
              <a:rPr sz="2400" spc="-35" dirty="0">
                <a:latin typeface="Calibri"/>
                <a:cs typeface="Calibri"/>
              </a:rPr>
              <a:t> </a:t>
            </a:r>
            <a:r>
              <a:rPr sz="2400" spc="-25" dirty="0">
                <a:latin typeface="Calibri"/>
                <a:cs typeface="Calibri"/>
              </a:rPr>
              <a:t>set</a:t>
            </a:r>
            <a:endParaRPr sz="2400" dirty="0">
              <a:latin typeface="Calibri"/>
              <a:cs typeface="Calibri"/>
            </a:endParaRPr>
          </a:p>
          <a:p>
            <a:pPr marL="774065" lvl="1" indent="-227965">
              <a:lnSpc>
                <a:spcPct val="100000"/>
              </a:lnSpc>
              <a:spcBef>
                <a:spcPts val="35"/>
              </a:spcBef>
              <a:buFont typeface="Arial"/>
              <a:buChar char="•"/>
              <a:tabLst>
                <a:tab pos="774065" algn="l"/>
              </a:tabLst>
            </a:pPr>
            <a:r>
              <a:rPr sz="2400" spc="-10" dirty="0">
                <a:solidFill>
                  <a:schemeClr val="accent2"/>
                </a:solidFill>
                <a:latin typeface="Calibri"/>
                <a:cs typeface="Calibri"/>
              </a:rPr>
              <a:t>Model-</a:t>
            </a:r>
            <a:r>
              <a:rPr sz="2400" dirty="0">
                <a:solidFill>
                  <a:schemeClr val="accent2"/>
                </a:solidFill>
                <a:latin typeface="Calibri"/>
                <a:cs typeface="Calibri"/>
              </a:rPr>
              <a:t>related</a:t>
            </a:r>
            <a:r>
              <a:rPr sz="2400" spc="-20" dirty="0">
                <a:solidFill>
                  <a:schemeClr val="accent2"/>
                </a:solidFill>
                <a:latin typeface="Calibri"/>
                <a:cs typeface="Calibri"/>
              </a:rPr>
              <a:t> </a:t>
            </a:r>
            <a:r>
              <a:rPr sz="2400" dirty="0">
                <a:solidFill>
                  <a:schemeClr val="accent2"/>
                </a:solidFill>
                <a:latin typeface="Calibri"/>
                <a:cs typeface="Calibri"/>
              </a:rPr>
              <a:t>risks:</a:t>
            </a:r>
            <a:r>
              <a:rPr sz="2400" spc="-20" dirty="0">
                <a:solidFill>
                  <a:schemeClr val="accent2"/>
                </a:solidFill>
                <a:latin typeface="Calibri"/>
                <a:cs typeface="Calibri"/>
              </a:rPr>
              <a:t> </a:t>
            </a:r>
            <a:r>
              <a:rPr sz="2400" spc="-10" dirty="0">
                <a:latin typeface="Calibri"/>
                <a:cs typeface="Calibri"/>
              </a:rPr>
              <a:t>guardrails</a:t>
            </a:r>
            <a:r>
              <a:rPr sz="2400" spc="-45" dirty="0">
                <a:latin typeface="Calibri"/>
                <a:cs typeface="Calibri"/>
              </a:rPr>
              <a:t> </a:t>
            </a:r>
            <a:r>
              <a:rPr sz="2400" dirty="0">
                <a:latin typeface="Calibri"/>
                <a:cs typeface="Calibri"/>
              </a:rPr>
              <a:t>or</a:t>
            </a:r>
            <a:r>
              <a:rPr sz="2400" spc="-40" dirty="0">
                <a:latin typeface="Calibri"/>
                <a:cs typeface="Calibri"/>
              </a:rPr>
              <a:t> </a:t>
            </a:r>
            <a:r>
              <a:rPr sz="2400" dirty="0">
                <a:latin typeface="Calibri"/>
                <a:cs typeface="Calibri"/>
              </a:rPr>
              <a:t>classifiers</a:t>
            </a:r>
            <a:r>
              <a:rPr sz="2400" spc="-20" dirty="0">
                <a:latin typeface="Calibri"/>
                <a:cs typeface="Calibri"/>
              </a:rPr>
              <a:t> </a:t>
            </a:r>
            <a:r>
              <a:rPr sz="2400" dirty="0">
                <a:latin typeface="Calibri"/>
                <a:cs typeface="Calibri"/>
              </a:rPr>
              <a:t>to</a:t>
            </a:r>
            <a:r>
              <a:rPr sz="2400" spc="-40" dirty="0">
                <a:latin typeface="Calibri"/>
                <a:cs typeface="Calibri"/>
              </a:rPr>
              <a:t> </a:t>
            </a:r>
            <a:r>
              <a:rPr sz="2400" dirty="0">
                <a:latin typeface="Calibri"/>
                <a:cs typeface="Calibri"/>
              </a:rPr>
              <a:t>eliminate</a:t>
            </a:r>
            <a:r>
              <a:rPr sz="2400" spc="-15" dirty="0">
                <a:latin typeface="Calibri"/>
                <a:cs typeface="Calibri"/>
              </a:rPr>
              <a:t> </a:t>
            </a:r>
            <a:r>
              <a:rPr sz="2400" dirty="0">
                <a:latin typeface="Calibri"/>
                <a:cs typeface="Calibri"/>
              </a:rPr>
              <a:t>models’</a:t>
            </a:r>
            <a:endParaRPr lang="en-US" sz="2400" dirty="0">
              <a:latin typeface="Calibri"/>
              <a:cs typeface="Calibri"/>
            </a:endParaRPr>
          </a:p>
          <a:p>
            <a:pPr marL="546100" lvl="1">
              <a:lnSpc>
                <a:spcPct val="100000"/>
              </a:lnSpc>
              <a:spcBef>
                <a:spcPts val="35"/>
              </a:spcBef>
              <a:tabLst>
                <a:tab pos="774065" algn="l"/>
              </a:tabLst>
            </a:pPr>
            <a:r>
              <a:rPr sz="2400" spc="-15" dirty="0">
                <a:latin typeface="Calibri"/>
                <a:cs typeface="Calibri"/>
              </a:rPr>
              <a:t> </a:t>
            </a:r>
            <a:r>
              <a:rPr sz="2400" spc="-10" dirty="0">
                <a:latin typeface="Calibri"/>
                <a:cs typeface="Calibri"/>
              </a:rPr>
              <a:t>harmful/toxic</a:t>
            </a:r>
            <a:r>
              <a:rPr sz="2400" spc="-25" dirty="0">
                <a:latin typeface="Calibri"/>
                <a:cs typeface="Calibri"/>
              </a:rPr>
              <a:t> </a:t>
            </a:r>
            <a:r>
              <a:rPr sz="2400" spc="-10" dirty="0">
                <a:latin typeface="Calibri"/>
                <a:cs typeface="Calibri"/>
              </a:rPr>
              <a:t>output</a:t>
            </a:r>
            <a:endParaRPr sz="2400" dirty="0">
              <a:latin typeface="Calibri"/>
              <a:cs typeface="Calibri"/>
            </a:endParaRPr>
          </a:p>
          <a:p>
            <a:pPr marL="774065" lvl="1" indent="-227965">
              <a:lnSpc>
                <a:spcPct val="100000"/>
              </a:lnSpc>
              <a:spcBef>
                <a:spcPts val="40"/>
              </a:spcBef>
              <a:buFont typeface="Arial"/>
              <a:buChar char="•"/>
              <a:tabLst>
                <a:tab pos="774065" algn="l"/>
              </a:tabLst>
            </a:pPr>
            <a:r>
              <a:rPr sz="2400" spc="-40" dirty="0">
                <a:solidFill>
                  <a:schemeClr val="accent2"/>
                </a:solidFill>
                <a:latin typeface="Calibri"/>
                <a:cs typeface="Calibri"/>
              </a:rPr>
              <a:t>Team-</a:t>
            </a:r>
            <a:r>
              <a:rPr sz="2400" dirty="0">
                <a:solidFill>
                  <a:schemeClr val="accent2"/>
                </a:solidFill>
                <a:latin typeface="Calibri"/>
                <a:cs typeface="Calibri"/>
              </a:rPr>
              <a:t>related</a:t>
            </a:r>
            <a:r>
              <a:rPr sz="2400" spc="-25" dirty="0">
                <a:solidFill>
                  <a:schemeClr val="accent2"/>
                </a:solidFill>
                <a:latin typeface="Calibri"/>
                <a:cs typeface="Calibri"/>
              </a:rPr>
              <a:t> </a:t>
            </a:r>
            <a:r>
              <a:rPr sz="2400" dirty="0">
                <a:solidFill>
                  <a:schemeClr val="accent2"/>
                </a:solidFill>
                <a:latin typeface="Calibri"/>
                <a:cs typeface="Calibri"/>
              </a:rPr>
              <a:t>risks:</a:t>
            </a:r>
            <a:r>
              <a:rPr sz="2400" spc="-35" dirty="0">
                <a:solidFill>
                  <a:schemeClr val="accent2"/>
                </a:solidFill>
                <a:latin typeface="Calibri"/>
                <a:cs typeface="Calibri"/>
              </a:rPr>
              <a:t> </a:t>
            </a:r>
            <a:r>
              <a:rPr sz="2400" dirty="0">
                <a:latin typeface="Calibri"/>
                <a:cs typeface="Calibri"/>
              </a:rPr>
              <a:t>diverse</a:t>
            </a:r>
            <a:r>
              <a:rPr sz="2400" spc="-35" dirty="0">
                <a:latin typeface="Calibri"/>
                <a:cs typeface="Calibri"/>
              </a:rPr>
              <a:t> </a:t>
            </a:r>
            <a:r>
              <a:rPr sz="2400" spc="-20" dirty="0">
                <a:latin typeface="Calibri"/>
                <a:cs typeface="Calibri"/>
              </a:rPr>
              <a:t>team</a:t>
            </a:r>
            <a:endParaRPr sz="2400" dirty="0">
              <a:latin typeface="Calibri"/>
              <a:cs typeface="Calibri"/>
            </a:endParaRPr>
          </a:p>
          <a:p>
            <a:pPr marL="774065" lvl="1" indent="-227965">
              <a:lnSpc>
                <a:spcPct val="100000"/>
              </a:lnSpc>
              <a:spcBef>
                <a:spcPts val="25"/>
              </a:spcBef>
              <a:buFont typeface="Arial"/>
              <a:buChar char="•"/>
              <a:tabLst>
                <a:tab pos="774065" algn="l"/>
              </a:tabLst>
            </a:pPr>
            <a:r>
              <a:rPr sz="2400" spc="-20" dirty="0">
                <a:latin typeface="Calibri"/>
                <a:cs typeface="Calibri"/>
              </a:rPr>
              <a:t>Testing</a:t>
            </a:r>
            <a:r>
              <a:rPr sz="2400" spc="-5" dirty="0">
                <a:latin typeface="Calibri"/>
                <a:cs typeface="Calibri"/>
              </a:rPr>
              <a:t> </a:t>
            </a:r>
            <a:r>
              <a:rPr sz="2400" dirty="0">
                <a:latin typeface="Calibri"/>
                <a:cs typeface="Calibri"/>
              </a:rPr>
              <a:t>and</a:t>
            </a:r>
            <a:r>
              <a:rPr sz="2400" spc="-10" dirty="0">
                <a:latin typeface="Calibri"/>
                <a:cs typeface="Calibri"/>
              </a:rPr>
              <a:t> transparency</a:t>
            </a:r>
            <a:endParaRPr sz="2400" dirty="0">
              <a:latin typeface="Calibri"/>
              <a:cs typeface="Calibri"/>
            </a:endParaRPr>
          </a:p>
          <a:p>
            <a:pPr marL="774065" lvl="1" indent="-227965">
              <a:lnSpc>
                <a:spcPct val="100000"/>
              </a:lnSpc>
              <a:spcBef>
                <a:spcPts val="35"/>
              </a:spcBef>
              <a:buFont typeface="Arial"/>
              <a:buChar char="•"/>
              <a:tabLst>
                <a:tab pos="774065" algn="l"/>
              </a:tabLst>
            </a:pPr>
            <a:r>
              <a:rPr sz="2400" dirty="0">
                <a:latin typeface="Calibri"/>
                <a:cs typeface="Calibri"/>
              </a:rPr>
              <a:t>3</a:t>
            </a:r>
            <a:r>
              <a:rPr sz="2400" baseline="26143" dirty="0">
                <a:latin typeface="Calibri"/>
                <a:cs typeface="Calibri"/>
              </a:rPr>
              <a:t>rd</a:t>
            </a:r>
            <a:r>
              <a:rPr sz="2400" spc="112" baseline="26143" dirty="0">
                <a:latin typeface="Calibri"/>
                <a:cs typeface="Calibri"/>
              </a:rPr>
              <a:t> </a:t>
            </a:r>
            <a:r>
              <a:rPr sz="2400" dirty="0">
                <a:latin typeface="Calibri"/>
                <a:cs typeface="Calibri"/>
              </a:rPr>
              <a:t>party</a:t>
            </a:r>
            <a:r>
              <a:rPr sz="2400" spc="-25" dirty="0">
                <a:latin typeface="Calibri"/>
                <a:cs typeface="Calibri"/>
              </a:rPr>
              <a:t> </a:t>
            </a:r>
            <a:r>
              <a:rPr sz="2400" dirty="0">
                <a:latin typeface="Calibri"/>
                <a:cs typeface="Calibri"/>
              </a:rPr>
              <a:t>auditing</a:t>
            </a:r>
            <a:r>
              <a:rPr sz="2400" spc="-10" dirty="0">
                <a:latin typeface="Calibri"/>
                <a:cs typeface="Calibri"/>
              </a:rPr>
              <a:t> </a:t>
            </a:r>
            <a:r>
              <a:rPr sz="2400" dirty="0">
                <a:latin typeface="Calibri"/>
                <a:cs typeface="Calibri"/>
              </a:rPr>
              <a:t>and</a:t>
            </a:r>
            <a:r>
              <a:rPr sz="2400" spc="-5" dirty="0">
                <a:latin typeface="Calibri"/>
                <a:cs typeface="Calibri"/>
              </a:rPr>
              <a:t> </a:t>
            </a:r>
            <a:r>
              <a:rPr sz="2400" dirty="0">
                <a:latin typeface="Calibri"/>
                <a:cs typeface="Calibri"/>
              </a:rPr>
              <a:t>red</a:t>
            </a:r>
            <a:r>
              <a:rPr sz="2400" spc="-25" dirty="0">
                <a:latin typeface="Calibri"/>
                <a:cs typeface="Calibri"/>
              </a:rPr>
              <a:t> </a:t>
            </a:r>
            <a:r>
              <a:rPr sz="2400" spc="-20" dirty="0">
                <a:latin typeface="Calibri"/>
                <a:cs typeface="Calibri"/>
              </a:rPr>
              <a:t>teams</a:t>
            </a:r>
            <a:endParaRPr sz="2400" dirty="0">
              <a:latin typeface="Calibri"/>
              <a:cs typeface="Calibri"/>
            </a:endParaRPr>
          </a:p>
          <a:p>
            <a:pPr marL="774065" lvl="1" indent="-227965">
              <a:lnSpc>
                <a:spcPct val="100000"/>
              </a:lnSpc>
              <a:spcBef>
                <a:spcPts val="35"/>
              </a:spcBef>
              <a:buFont typeface="Arial"/>
              <a:buChar char="•"/>
              <a:tabLst>
                <a:tab pos="774065" algn="l"/>
              </a:tabLst>
            </a:pPr>
            <a:r>
              <a:rPr sz="2400" dirty="0">
                <a:latin typeface="Calibri"/>
                <a:cs typeface="Calibri"/>
              </a:rPr>
              <a:t>Human</a:t>
            </a:r>
            <a:r>
              <a:rPr sz="2400" spc="-45" dirty="0">
                <a:latin typeface="Calibri"/>
                <a:cs typeface="Calibri"/>
              </a:rPr>
              <a:t> </a:t>
            </a:r>
            <a:r>
              <a:rPr sz="2400" dirty="0">
                <a:latin typeface="Calibri"/>
                <a:cs typeface="Calibri"/>
              </a:rPr>
              <a:t>feedback</a:t>
            </a:r>
            <a:r>
              <a:rPr sz="2400" spc="-55" dirty="0">
                <a:latin typeface="Calibri"/>
                <a:cs typeface="Calibri"/>
              </a:rPr>
              <a:t> </a:t>
            </a:r>
            <a:r>
              <a:rPr sz="2400" spc="-10" dirty="0">
                <a:latin typeface="Calibri"/>
                <a:cs typeface="Calibri"/>
              </a:rPr>
              <a:t>mechanisms</a:t>
            </a:r>
            <a:endParaRPr sz="2400" dirty="0">
              <a:latin typeface="Calibri"/>
              <a:cs typeface="Calibri"/>
            </a:endParaRPr>
          </a:p>
        </p:txBody>
      </p:sp>
      <p:pic>
        <p:nvPicPr>
          <p:cNvPr id="5" name="object 5"/>
          <p:cNvPicPr/>
          <p:nvPr/>
        </p:nvPicPr>
        <p:blipFill>
          <a:blip r:embed="rId2" cstate="print"/>
          <a:stretch>
            <a:fillRect/>
          </a:stretch>
        </p:blipFill>
        <p:spPr>
          <a:xfrm>
            <a:off x="9144000" y="2211523"/>
            <a:ext cx="2934618" cy="326102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E789-12EA-6149-44A2-A608ED23F872}"/>
              </a:ext>
            </a:extLst>
          </p:cNvPr>
          <p:cNvSpPr>
            <a:spLocks noGrp="1"/>
          </p:cNvSpPr>
          <p:nvPr>
            <p:ph type="title"/>
          </p:nvPr>
        </p:nvSpPr>
        <p:spPr/>
        <p:txBody>
          <a:bodyPr/>
          <a:lstStyle/>
          <a:p>
            <a:r>
              <a:rPr lang="en-US" dirty="0"/>
              <a:t>How</a:t>
            </a:r>
            <a:r>
              <a:rPr lang="en-US" spc="-110" dirty="0"/>
              <a:t> </a:t>
            </a:r>
            <a:r>
              <a:rPr lang="en-US" dirty="0"/>
              <a:t>to</a:t>
            </a:r>
            <a:r>
              <a:rPr lang="en-US" spc="-110" dirty="0"/>
              <a:t> </a:t>
            </a:r>
            <a:r>
              <a:rPr lang="en-US" dirty="0"/>
              <a:t>build</a:t>
            </a:r>
            <a:r>
              <a:rPr lang="en-US" spc="-105" dirty="0"/>
              <a:t> </a:t>
            </a:r>
            <a:r>
              <a:rPr lang="en-US" spc="-10" dirty="0"/>
              <a:t>responsible</a:t>
            </a:r>
            <a:r>
              <a:rPr lang="en-US" spc="-110" dirty="0"/>
              <a:t> </a:t>
            </a:r>
            <a:r>
              <a:rPr lang="en-US" spc="-20" dirty="0"/>
              <a:t>generative</a:t>
            </a:r>
            <a:r>
              <a:rPr lang="en-US" spc="-135" dirty="0"/>
              <a:t> </a:t>
            </a:r>
            <a:r>
              <a:rPr lang="en-US" spc="-25" dirty="0"/>
              <a:t>AI?</a:t>
            </a:r>
            <a:endParaRPr lang="en-US" dirty="0"/>
          </a:p>
        </p:txBody>
      </p:sp>
      <p:sp>
        <p:nvSpPr>
          <p:cNvPr id="3" name="Content Placeholder 2">
            <a:extLst>
              <a:ext uri="{FF2B5EF4-FFF2-40B4-BE49-F238E27FC236}">
                <a16:creationId xmlns:a16="http://schemas.microsoft.com/office/drawing/2014/main" id="{00218FEE-6B20-9570-532D-7C11217DA117}"/>
              </a:ext>
            </a:extLst>
          </p:cNvPr>
          <p:cNvSpPr>
            <a:spLocks noGrp="1"/>
          </p:cNvSpPr>
          <p:nvPr>
            <p:ph idx="1"/>
          </p:nvPr>
        </p:nvSpPr>
        <p:spPr/>
        <p:txBody>
          <a:bodyPr/>
          <a:lstStyle/>
          <a:p>
            <a:pPr marL="316865" marR="0" lvl="0" indent="-227965" algn="l" defTabSz="914400" rtl="0" eaLnBrk="1" fontAlgn="auto" latinLnBrk="0" hangingPunct="1">
              <a:lnSpc>
                <a:spcPct val="100000"/>
              </a:lnSpc>
              <a:spcBef>
                <a:spcPts val="450"/>
              </a:spcBef>
              <a:spcAft>
                <a:spcPts val="0"/>
              </a:spcAft>
              <a:buClrTx/>
              <a:buSzTx/>
              <a:buFont typeface="Arial"/>
              <a:buChar char="•"/>
              <a:tabLst>
                <a:tab pos="316865" algn="l"/>
              </a:tabLst>
              <a:defRPr/>
            </a:pPr>
            <a:r>
              <a:rPr kumimoji="0" lang="en-US" b="0" i="0" u="none" strike="noStrike" kern="1200" cap="none" spc="0" normalizeH="0" baseline="0" noProof="0" dirty="0">
                <a:ln>
                  <a:noFill/>
                </a:ln>
                <a:solidFill>
                  <a:schemeClr val="accent1"/>
                </a:solidFill>
                <a:effectLst/>
                <a:uLnTx/>
                <a:uFillTx/>
                <a:latin typeface="Calibri"/>
                <a:ea typeface="+mn-ea"/>
                <a:cs typeface="Calibri"/>
              </a:rPr>
              <a:t>Establishing</a:t>
            </a:r>
            <a:r>
              <a:rPr kumimoji="0" lang="en-US" b="0" i="0" u="none" strike="noStrike" kern="1200" cap="none" spc="-75" normalizeH="0" baseline="0" noProof="0" dirty="0">
                <a:ln>
                  <a:noFill/>
                </a:ln>
                <a:solidFill>
                  <a:schemeClr val="accent1"/>
                </a:solidFill>
                <a:effectLst/>
                <a:uLnTx/>
                <a:uFillTx/>
                <a:latin typeface="Calibri"/>
                <a:ea typeface="+mn-ea"/>
                <a:cs typeface="Calibri"/>
              </a:rPr>
              <a:t> </a:t>
            </a:r>
            <a:r>
              <a:rPr kumimoji="0" lang="en-US" b="0" i="0" u="none" strike="noStrike" kern="1200" cap="none" spc="0" normalizeH="0" baseline="0" noProof="0" dirty="0">
                <a:ln>
                  <a:noFill/>
                </a:ln>
                <a:solidFill>
                  <a:schemeClr val="accent1"/>
                </a:solidFill>
                <a:effectLst/>
                <a:uLnTx/>
                <a:uFillTx/>
                <a:latin typeface="Calibri"/>
                <a:ea typeface="+mn-ea"/>
                <a:cs typeface="Calibri"/>
              </a:rPr>
              <a:t>responsible</a:t>
            </a:r>
            <a:r>
              <a:rPr kumimoji="0" lang="en-US" b="0" i="0" u="none" strike="noStrike" kern="1200" cap="none" spc="-40" normalizeH="0" baseline="0" noProof="0" dirty="0">
                <a:ln>
                  <a:noFill/>
                </a:ln>
                <a:solidFill>
                  <a:schemeClr val="accent1"/>
                </a:solidFill>
                <a:effectLst/>
                <a:uLnTx/>
                <a:uFillTx/>
                <a:latin typeface="Calibri"/>
                <a:ea typeface="+mn-ea"/>
                <a:cs typeface="Calibri"/>
              </a:rPr>
              <a:t> </a:t>
            </a:r>
            <a:r>
              <a:rPr kumimoji="0" lang="en-US" b="0" i="0" u="none" strike="noStrike" kern="1200" cap="none" spc="-10" normalizeH="0" baseline="0" noProof="0" dirty="0">
                <a:ln>
                  <a:noFill/>
                </a:ln>
                <a:solidFill>
                  <a:schemeClr val="accent1"/>
                </a:solidFill>
                <a:effectLst/>
                <a:uLnTx/>
                <a:uFillTx/>
                <a:latin typeface="Calibri"/>
                <a:ea typeface="+mn-ea"/>
                <a:cs typeface="Calibri"/>
              </a:rPr>
              <a:t>culture</a:t>
            </a:r>
            <a:endParaRPr kumimoji="0" lang="en-US" b="0" i="0" u="none" strike="noStrike" kern="1200" cap="none" spc="0" normalizeH="0" baseline="0" noProof="0" dirty="0">
              <a:ln>
                <a:noFill/>
              </a:ln>
              <a:solidFill>
                <a:schemeClr val="accent1"/>
              </a:solidFill>
              <a:effectLst/>
              <a:uLnTx/>
              <a:uFillTx/>
              <a:latin typeface="Calibri"/>
              <a:ea typeface="+mn-ea"/>
              <a:cs typeface="Calibri"/>
            </a:endParaRPr>
          </a:p>
          <a:p>
            <a:pPr marL="774065" marR="0" lvl="1" indent="-227965" algn="l" defTabSz="914400" rtl="0" eaLnBrk="1" fontAlgn="auto" latinLnBrk="0" hangingPunct="1">
              <a:lnSpc>
                <a:spcPct val="100000"/>
              </a:lnSpc>
              <a:spcBef>
                <a:spcPts val="45"/>
              </a:spcBef>
              <a:spcAft>
                <a:spcPts val="0"/>
              </a:spcAft>
              <a:buClrTx/>
              <a:buSzTx/>
              <a:buFont typeface="Arial"/>
              <a:buChar char="•"/>
              <a:tabLst>
                <a:tab pos="774065" algn="l"/>
              </a:tabLst>
              <a:defRPr/>
            </a:pPr>
            <a:r>
              <a:rPr kumimoji="0" lang="en-US" b="0" i="0" u="none" strike="noStrike" kern="1200" cap="none" spc="0" normalizeH="0" baseline="0" noProof="0" dirty="0">
                <a:ln>
                  <a:noFill/>
                </a:ln>
                <a:solidFill>
                  <a:prstClr val="white"/>
                </a:solidFill>
                <a:effectLst/>
                <a:uLnTx/>
                <a:uFillTx/>
                <a:latin typeface="Calibri"/>
                <a:ea typeface="+mn-ea"/>
                <a:cs typeface="Calibri"/>
              </a:rPr>
              <a:t>Responsible</a:t>
            </a:r>
            <a:r>
              <a:rPr kumimoji="0" lang="en-US" b="0" i="0" u="none" strike="noStrike" kern="1200" cap="none" spc="-10"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AI</a:t>
            </a:r>
            <a:r>
              <a:rPr kumimoji="0" lang="en-US" b="0" i="0" u="none" strike="noStrike" kern="1200" cap="none" spc="-25"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must</a:t>
            </a:r>
            <a:r>
              <a:rPr kumimoji="0" lang="en-US" b="0" i="0" u="none" strike="noStrike" kern="1200" cap="none" spc="-15"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be</a:t>
            </a:r>
            <a:r>
              <a:rPr kumimoji="0" lang="en-US" b="0" i="0" u="none" strike="noStrike" kern="1200" cap="none" spc="-30" normalizeH="0" baseline="0" noProof="0" dirty="0">
                <a:ln>
                  <a:noFill/>
                </a:ln>
                <a:solidFill>
                  <a:prstClr val="white"/>
                </a:solidFill>
                <a:effectLst/>
                <a:uLnTx/>
                <a:uFillTx/>
                <a:latin typeface="Calibri"/>
                <a:ea typeface="+mn-ea"/>
                <a:cs typeface="Calibri"/>
              </a:rPr>
              <a:t> </a:t>
            </a:r>
            <a:r>
              <a:rPr kumimoji="0" lang="en-US" b="0" i="0" u="none" strike="noStrike" kern="1200" cap="none" spc="-20" normalizeH="0" baseline="0" noProof="0" dirty="0">
                <a:ln>
                  <a:noFill/>
                </a:ln>
                <a:solidFill>
                  <a:prstClr val="white"/>
                </a:solidFill>
                <a:effectLst/>
                <a:uLnTx/>
                <a:uFillTx/>
                <a:latin typeface="Calibri"/>
                <a:ea typeface="+mn-ea"/>
                <a:cs typeface="Calibri"/>
              </a:rPr>
              <a:t>CEO-</a:t>
            </a:r>
            <a:r>
              <a:rPr kumimoji="0" lang="en-US" b="0" i="0" u="none" strike="noStrike" kern="1200" cap="none" spc="-25" normalizeH="0" baseline="0" noProof="0" dirty="0">
                <a:ln>
                  <a:noFill/>
                </a:ln>
                <a:solidFill>
                  <a:prstClr val="white"/>
                </a:solidFill>
                <a:effectLst/>
                <a:uLnTx/>
                <a:uFillTx/>
                <a:latin typeface="Calibri"/>
                <a:ea typeface="+mn-ea"/>
                <a:cs typeface="Calibri"/>
              </a:rPr>
              <a:t>led</a:t>
            </a:r>
            <a:endParaRPr kumimoji="0" lang="en-US" b="0" i="0" u="none" strike="noStrike" kern="1200" cap="none" spc="0" normalizeH="0" baseline="0" noProof="0" dirty="0">
              <a:ln>
                <a:noFill/>
              </a:ln>
              <a:solidFill>
                <a:prstClr val="white"/>
              </a:solidFill>
              <a:effectLst/>
              <a:uLnTx/>
              <a:uFillTx/>
              <a:latin typeface="Calibri"/>
              <a:ea typeface="+mn-ea"/>
              <a:cs typeface="Calibri"/>
            </a:endParaRPr>
          </a:p>
          <a:p>
            <a:pPr marL="774065" marR="0" lvl="1" indent="-227965" algn="l" defTabSz="914400" rtl="0" eaLnBrk="1" fontAlgn="auto" latinLnBrk="0" hangingPunct="1">
              <a:lnSpc>
                <a:spcPct val="100000"/>
              </a:lnSpc>
              <a:spcBef>
                <a:spcPts val="25"/>
              </a:spcBef>
              <a:spcAft>
                <a:spcPts val="0"/>
              </a:spcAft>
              <a:buClrTx/>
              <a:buSzTx/>
              <a:buFont typeface="Arial"/>
              <a:buChar char="•"/>
              <a:tabLst>
                <a:tab pos="774065" algn="l"/>
              </a:tabLst>
              <a:defRPr/>
            </a:pPr>
            <a:r>
              <a:rPr kumimoji="0" lang="en-US" b="0" i="0" u="none" strike="noStrike" kern="1200" cap="none" spc="-10" normalizeH="0" baseline="0" noProof="0" dirty="0">
                <a:ln>
                  <a:noFill/>
                </a:ln>
                <a:solidFill>
                  <a:prstClr val="white"/>
                </a:solidFill>
                <a:effectLst/>
                <a:uLnTx/>
                <a:uFillTx/>
                <a:latin typeface="Calibri"/>
                <a:ea typeface="+mn-ea"/>
                <a:cs typeface="Calibri"/>
              </a:rPr>
              <a:t>Development</a:t>
            </a:r>
            <a:r>
              <a:rPr kumimoji="0" lang="en-US" b="0" i="0" u="none" strike="noStrike" kern="1200" cap="none" spc="-15"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of</a:t>
            </a:r>
            <a:r>
              <a:rPr kumimoji="0" lang="en-US" b="0" i="0" u="none" strike="noStrike" kern="1200" cap="none" spc="-25"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mature</a:t>
            </a:r>
            <a:r>
              <a:rPr kumimoji="0" lang="en-US" b="0" i="0" u="none" strike="noStrike" kern="1200" cap="none" spc="-25"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responsible</a:t>
            </a:r>
            <a:r>
              <a:rPr kumimoji="0" lang="en-US" b="0" i="0" u="none" strike="noStrike" kern="1200" cap="none" spc="-15"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AI</a:t>
            </a:r>
            <a:r>
              <a:rPr kumimoji="0" lang="en-US" b="0" i="0" u="none" strike="noStrike" kern="1200" cap="none" spc="-40" normalizeH="0" baseline="0" noProof="0" dirty="0">
                <a:ln>
                  <a:noFill/>
                </a:ln>
                <a:solidFill>
                  <a:prstClr val="white"/>
                </a:solidFill>
                <a:effectLst/>
                <a:uLnTx/>
                <a:uFillTx/>
                <a:latin typeface="Calibri"/>
                <a:ea typeface="+mn-ea"/>
                <a:cs typeface="Calibri"/>
              </a:rPr>
              <a:t> </a:t>
            </a:r>
            <a:r>
              <a:rPr kumimoji="0" lang="en-US" b="0" i="0" u="none" strike="noStrike" kern="1200" cap="none" spc="-10" normalizeH="0" baseline="0" noProof="0" dirty="0">
                <a:ln>
                  <a:noFill/>
                </a:ln>
                <a:solidFill>
                  <a:prstClr val="white"/>
                </a:solidFill>
                <a:effectLst/>
                <a:uLnTx/>
                <a:uFillTx/>
                <a:latin typeface="Calibri"/>
                <a:ea typeface="+mn-ea"/>
                <a:cs typeface="Calibri"/>
              </a:rPr>
              <a:t>capabilities </a:t>
            </a:r>
            <a:r>
              <a:rPr kumimoji="0" lang="en-US" b="0" i="0" u="none" strike="noStrike" kern="1200" cap="none" spc="0" normalizeH="0" baseline="0" noProof="0" dirty="0">
                <a:ln>
                  <a:noFill/>
                </a:ln>
                <a:solidFill>
                  <a:prstClr val="white"/>
                </a:solidFill>
                <a:effectLst/>
                <a:uLnTx/>
                <a:uFillTx/>
                <a:latin typeface="Calibri"/>
                <a:ea typeface="+mn-ea"/>
                <a:cs typeface="Calibri"/>
              </a:rPr>
              <a:t>If</a:t>
            </a:r>
            <a:r>
              <a:rPr kumimoji="0" lang="en-US" b="0" i="0" u="none" strike="noStrike" kern="1200" cap="none" spc="-25"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an</a:t>
            </a:r>
            <a:r>
              <a:rPr kumimoji="0" lang="en-US" b="0" i="0" u="none" strike="noStrike" kern="1200" cap="none" spc="-10" normalizeH="0" baseline="0" noProof="0" dirty="0">
                <a:ln>
                  <a:noFill/>
                </a:ln>
                <a:solidFill>
                  <a:prstClr val="white"/>
                </a:solidFill>
                <a:effectLst/>
                <a:uLnTx/>
                <a:uFillTx/>
                <a:latin typeface="Calibri"/>
                <a:ea typeface="+mn-ea"/>
                <a:cs typeface="Calibri"/>
              </a:rPr>
              <a:t> </a:t>
            </a:r>
            <a:r>
              <a:rPr kumimoji="0" lang="en-US" b="0" i="0" u="none" strike="noStrike" kern="1200" cap="none" spc="-20" normalizeH="0" baseline="0" noProof="0" dirty="0">
                <a:ln>
                  <a:noFill/>
                </a:ln>
                <a:solidFill>
                  <a:prstClr val="white"/>
                </a:solidFill>
                <a:effectLst/>
                <a:uLnTx/>
                <a:uFillTx/>
                <a:latin typeface="Calibri"/>
                <a:ea typeface="+mn-ea"/>
                <a:cs typeface="Calibri"/>
              </a:rPr>
              <a:t>organization’s</a:t>
            </a:r>
            <a:r>
              <a:rPr kumimoji="0" lang="en-US" b="0" i="0" u="none" strike="noStrike" kern="1200" cap="none" spc="0" normalizeH="0" baseline="0" noProof="0" dirty="0">
                <a:ln>
                  <a:noFill/>
                </a:ln>
                <a:solidFill>
                  <a:prstClr val="white"/>
                </a:solidFill>
                <a:effectLst/>
                <a:uLnTx/>
                <a:uFillTx/>
                <a:latin typeface="Calibri"/>
                <a:ea typeface="+mn-ea"/>
                <a:cs typeface="Calibri"/>
              </a:rPr>
              <a:t> culture</a:t>
            </a:r>
            <a:r>
              <a:rPr kumimoji="0" lang="en-US" b="0" i="0" u="none" strike="noStrike" kern="1200" cap="none" spc="-20"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doesn’t</a:t>
            </a:r>
            <a:r>
              <a:rPr kumimoji="0" lang="en-US" b="0" i="0" u="none" strike="noStrike" kern="1200" cap="none" spc="-5"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respect</a:t>
            </a:r>
            <a:r>
              <a:rPr kumimoji="0" lang="en-US" b="0" i="0" u="none" strike="noStrike" kern="1200" cap="none" spc="-10"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risk management,</a:t>
            </a:r>
            <a:r>
              <a:rPr kumimoji="0" lang="en-US" b="0" i="0" u="none" strike="noStrike" kern="1200" cap="none" spc="10"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risk</a:t>
            </a:r>
            <a:r>
              <a:rPr kumimoji="0" lang="en-US" b="0" i="0" u="none" strike="noStrike" kern="1200" cap="none" spc="-25" normalizeH="0" baseline="0" noProof="0" dirty="0">
                <a:ln>
                  <a:noFill/>
                </a:ln>
                <a:solidFill>
                  <a:prstClr val="white"/>
                </a:solidFill>
                <a:effectLst/>
                <a:uLnTx/>
                <a:uFillTx/>
                <a:latin typeface="Calibri"/>
                <a:ea typeface="+mn-ea"/>
                <a:cs typeface="Calibri"/>
              </a:rPr>
              <a:t> </a:t>
            </a:r>
            <a:r>
              <a:rPr kumimoji="0" lang="en-US" b="0" i="0" u="none" strike="noStrike" kern="1200" cap="none" spc="-10" normalizeH="0" baseline="0" noProof="0" dirty="0">
                <a:ln>
                  <a:noFill/>
                </a:ln>
                <a:solidFill>
                  <a:prstClr val="white"/>
                </a:solidFill>
                <a:effectLst/>
                <a:uLnTx/>
                <a:uFillTx/>
                <a:latin typeface="Calibri"/>
                <a:ea typeface="+mn-ea"/>
                <a:cs typeface="Calibri"/>
              </a:rPr>
              <a:t>management</a:t>
            </a:r>
            <a:r>
              <a:rPr kumimoji="0" lang="en-US" b="0" i="0" u="none" strike="noStrike" kern="1200" cap="none" spc="-5" normalizeH="0" baseline="0" noProof="0" dirty="0">
                <a:ln>
                  <a:noFill/>
                </a:ln>
                <a:solidFill>
                  <a:prstClr val="white"/>
                </a:solidFill>
                <a:effectLst/>
                <a:uLnTx/>
                <a:uFillTx/>
                <a:latin typeface="Calibri"/>
                <a:ea typeface="+mn-ea"/>
                <a:cs typeface="Calibri"/>
              </a:rPr>
              <a:t> </a:t>
            </a:r>
            <a:r>
              <a:rPr kumimoji="0" lang="en-US" b="0" i="0" u="none" strike="noStrike" kern="1200" cap="none" spc="-10" normalizeH="0" baseline="0" noProof="0" dirty="0">
                <a:ln>
                  <a:noFill/>
                </a:ln>
                <a:solidFill>
                  <a:prstClr val="white"/>
                </a:solidFill>
                <a:effectLst/>
                <a:uLnTx/>
                <a:uFillTx/>
                <a:latin typeface="Calibri"/>
                <a:ea typeface="+mn-ea"/>
                <a:cs typeface="Calibri"/>
              </a:rPr>
              <a:t>doesn’t </a:t>
            </a:r>
            <a:r>
              <a:rPr kumimoji="0" lang="en-US" b="0" i="0" u="none" strike="noStrike" kern="1200" cap="none" spc="-20" normalizeH="0" baseline="0" noProof="0" dirty="0">
                <a:ln>
                  <a:noFill/>
                </a:ln>
                <a:solidFill>
                  <a:prstClr val="white"/>
                </a:solidFill>
                <a:effectLst/>
                <a:uLnTx/>
                <a:uFillTx/>
                <a:latin typeface="Calibri"/>
                <a:ea typeface="+mn-ea"/>
                <a:cs typeface="Calibri"/>
              </a:rPr>
              <a:t>work.</a:t>
            </a:r>
            <a:endParaRPr kumimoji="0" lang="en-US" b="0" i="0" u="none" strike="noStrike" kern="1200" cap="none" spc="0" normalizeH="0" baseline="0" noProof="0" dirty="0">
              <a:ln>
                <a:noFill/>
              </a:ln>
              <a:solidFill>
                <a:prstClr val="white"/>
              </a:solidFill>
              <a:effectLst/>
              <a:uLnTx/>
              <a:uFillTx/>
              <a:latin typeface="Calibri"/>
              <a:ea typeface="+mn-ea"/>
              <a:cs typeface="Calibri"/>
            </a:endParaRPr>
          </a:p>
          <a:p>
            <a:pPr marL="316865" marR="0" lvl="0" indent="-227965" algn="l" defTabSz="914400" rtl="0" eaLnBrk="1" fontAlgn="auto" latinLnBrk="0" hangingPunct="1">
              <a:lnSpc>
                <a:spcPct val="100000"/>
              </a:lnSpc>
              <a:spcBef>
                <a:spcPts val="459"/>
              </a:spcBef>
              <a:spcAft>
                <a:spcPts val="0"/>
              </a:spcAft>
              <a:buClrTx/>
              <a:buSzTx/>
              <a:buFont typeface="Arial"/>
              <a:buChar char="•"/>
              <a:tabLst>
                <a:tab pos="316865" algn="l"/>
              </a:tabLst>
              <a:defRPr/>
            </a:pPr>
            <a:r>
              <a:rPr kumimoji="0" lang="en-US" b="0" i="0" u="none" strike="noStrike" kern="1200" cap="none" spc="0" normalizeH="0" baseline="0" noProof="0" dirty="0">
                <a:ln>
                  <a:noFill/>
                </a:ln>
                <a:solidFill>
                  <a:schemeClr val="accent1"/>
                </a:solidFill>
                <a:effectLst/>
                <a:uLnTx/>
                <a:uFillTx/>
                <a:latin typeface="Calibri"/>
                <a:ea typeface="+mn-ea"/>
                <a:cs typeface="Calibri"/>
              </a:rPr>
              <a:t>Addressing</a:t>
            </a:r>
            <a:r>
              <a:rPr kumimoji="0" lang="en-US" b="0" i="0" u="none" strike="noStrike" kern="1200" cap="none" spc="-35" normalizeH="0" baseline="0" noProof="0" dirty="0">
                <a:ln>
                  <a:noFill/>
                </a:ln>
                <a:solidFill>
                  <a:schemeClr val="accent1"/>
                </a:solidFill>
                <a:effectLst/>
                <a:uLnTx/>
                <a:uFillTx/>
                <a:latin typeface="Calibri"/>
                <a:ea typeface="+mn-ea"/>
                <a:cs typeface="Calibri"/>
              </a:rPr>
              <a:t> </a:t>
            </a:r>
            <a:r>
              <a:rPr kumimoji="0" lang="en-US" b="0" i="0" u="none" strike="noStrike" kern="1200" cap="none" spc="0" normalizeH="0" baseline="0" noProof="0" dirty="0">
                <a:ln>
                  <a:noFill/>
                </a:ln>
                <a:solidFill>
                  <a:schemeClr val="accent1"/>
                </a:solidFill>
                <a:effectLst/>
                <a:uLnTx/>
                <a:uFillTx/>
                <a:latin typeface="Calibri"/>
                <a:ea typeface="+mn-ea"/>
                <a:cs typeface="Calibri"/>
              </a:rPr>
              <a:t>public</a:t>
            </a:r>
            <a:r>
              <a:rPr kumimoji="0" lang="en-US" b="0" i="0" u="none" strike="noStrike" kern="1200" cap="none" spc="-30" normalizeH="0" baseline="0" noProof="0" dirty="0">
                <a:ln>
                  <a:noFill/>
                </a:ln>
                <a:solidFill>
                  <a:schemeClr val="accent1"/>
                </a:solidFill>
                <a:effectLst/>
                <a:uLnTx/>
                <a:uFillTx/>
                <a:latin typeface="Calibri"/>
                <a:ea typeface="+mn-ea"/>
                <a:cs typeface="Calibri"/>
              </a:rPr>
              <a:t> </a:t>
            </a:r>
            <a:r>
              <a:rPr kumimoji="0" lang="en-US" b="0" i="0" u="none" strike="noStrike" kern="1200" cap="none" spc="0" normalizeH="0" baseline="0" noProof="0" dirty="0">
                <a:ln>
                  <a:noFill/>
                </a:ln>
                <a:solidFill>
                  <a:schemeClr val="accent1"/>
                </a:solidFill>
                <a:effectLst/>
                <a:uLnTx/>
                <a:uFillTx/>
                <a:latin typeface="Calibri"/>
                <a:ea typeface="+mn-ea"/>
                <a:cs typeface="Calibri"/>
              </a:rPr>
              <a:t>discomfort</a:t>
            </a:r>
            <a:r>
              <a:rPr kumimoji="0" lang="en-US" b="0" i="0" u="none" strike="noStrike" kern="1200" cap="none" spc="-20" normalizeH="0" baseline="0" noProof="0" dirty="0">
                <a:ln>
                  <a:noFill/>
                </a:ln>
                <a:solidFill>
                  <a:schemeClr val="accent1"/>
                </a:solidFill>
                <a:effectLst/>
                <a:uLnTx/>
                <a:uFillTx/>
                <a:latin typeface="Calibri"/>
                <a:ea typeface="+mn-ea"/>
                <a:cs typeface="Calibri"/>
              </a:rPr>
              <a:t> </a:t>
            </a:r>
            <a:r>
              <a:rPr kumimoji="0" lang="en-US" b="0" i="0" u="none" strike="noStrike" kern="1200" cap="none" spc="0" normalizeH="0" baseline="0" noProof="0" dirty="0">
                <a:ln>
                  <a:noFill/>
                </a:ln>
                <a:solidFill>
                  <a:schemeClr val="accent1"/>
                </a:solidFill>
                <a:effectLst/>
                <a:uLnTx/>
                <a:uFillTx/>
                <a:latin typeface="Calibri"/>
                <a:ea typeface="+mn-ea"/>
                <a:cs typeface="Calibri"/>
              </a:rPr>
              <a:t>around</a:t>
            </a:r>
            <a:r>
              <a:rPr kumimoji="0" lang="en-US" b="0" i="0" u="none" strike="noStrike" kern="1200" cap="none" spc="-40" normalizeH="0" baseline="0" noProof="0" dirty="0">
                <a:ln>
                  <a:noFill/>
                </a:ln>
                <a:solidFill>
                  <a:schemeClr val="accent1"/>
                </a:solidFill>
                <a:effectLst/>
                <a:uLnTx/>
                <a:uFillTx/>
                <a:latin typeface="Calibri"/>
                <a:ea typeface="+mn-ea"/>
                <a:cs typeface="Calibri"/>
              </a:rPr>
              <a:t> </a:t>
            </a:r>
            <a:r>
              <a:rPr kumimoji="0" lang="en-US" b="0" i="0" u="none" strike="noStrike" kern="1200" cap="none" spc="0" normalizeH="0" baseline="0" noProof="0" dirty="0">
                <a:ln>
                  <a:noFill/>
                </a:ln>
                <a:solidFill>
                  <a:schemeClr val="accent1"/>
                </a:solidFill>
                <a:effectLst/>
                <a:uLnTx/>
                <a:uFillTx/>
                <a:latin typeface="Calibri"/>
                <a:ea typeface="+mn-ea"/>
                <a:cs typeface="Calibri"/>
              </a:rPr>
              <a:t>AI</a:t>
            </a:r>
            <a:r>
              <a:rPr kumimoji="0" lang="en-US" b="0" i="0" u="none" strike="noStrike" kern="1200" cap="none" spc="-35" normalizeH="0" baseline="0" noProof="0" dirty="0">
                <a:ln>
                  <a:noFill/>
                </a:ln>
                <a:solidFill>
                  <a:schemeClr val="accent1"/>
                </a:solidFill>
                <a:effectLst/>
                <a:uLnTx/>
                <a:uFillTx/>
                <a:latin typeface="Calibri"/>
                <a:ea typeface="+mn-ea"/>
                <a:cs typeface="Calibri"/>
              </a:rPr>
              <a:t> </a:t>
            </a:r>
            <a:r>
              <a:rPr kumimoji="0" lang="en-US" b="0" i="0" u="none" strike="noStrike" kern="1200" cap="none" spc="0" normalizeH="0" baseline="0" noProof="0" dirty="0">
                <a:ln>
                  <a:noFill/>
                </a:ln>
                <a:solidFill>
                  <a:schemeClr val="accent1"/>
                </a:solidFill>
                <a:effectLst/>
                <a:uLnTx/>
                <a:uFillTx/>
                <a:latin typeface="Calibri"/>
                <a:ea typeface="+mn-ea"/>
                <a:cs typeface="Calibri"/>
              </a:rPr>
              <a:t>and</a:t>
            </a:r>
            <a:r>
              <a:rPr kumimoji="0" lang="en-US" b="0" i="0" u="none" strike="noStrike" kern="1200" cap="none" spc="-30" normalizeH="0" baseline="0" noProof="0" dirty="0">
                <a:ln>
                  <a:noFill/>
                </a:ln>
                <a:solidFill>
                  <a:schemeClr val="accent1"/>
                </a:solidFill>
                <a:effectLst/>
                <a:uLnTx/>
                <a:uFillTx/>
                <a:latin typeface="Calibri"/>
                <a:ea typeface="+mn-ea"/>
                <a:cs typeface="Calibri"/>
              </a:rPr>
              <a:t> </a:t>
            </a:r>
            <a:r>
              <a:rPr kumimoji="0" lang="en-US" b="0" i="0" u="none" strike="noStrike" kern="1200" cap="none" spc="0" normalizeH="0" baseline="0" noProof="0" dirty="0">
                <a:ln>
                  <a:noFill/>
                </a:ln>
                <a:solidFill>
                  <a:schemeClr val="accent1"/>
                </a:solidFill>
                <a:effectLst/>
                <a:uLnTx/>
                <a:uFillTx/>
                <a:latin typeface="Calibri"/>
                <a:ea typeface="+mn-ea"/>
                <a:cs typeface="Calibri"/>
              </a:rPr>
              <a:t>seek</a:t>
            </a:r>
            <a:r>
              <a:rPr kumimoji="0" lang="en-US" b="0" i="0" u="none" strike="noStrike" kern="1200" cap="none" spc="-10" normalizeH="0" baseline="0" noProof="0" dirty="0">
                <a:ln>
                  <a:noFill/>
                </a:ln>
                <a:solidFill>
                  <a:schemeClr val="accent1"/>
                </a:solidFill>
                <a:effectLst/>
                <a:uLnTx/>
                <a:uFillTx/>
                <a:latin typeface="Calibri"/>
                <a:ea typeface="+mn-ea"/>
                <a:cs typeface="Calibri"/>
              </a:rPr>
              <a:t> </a:t>
            </a:r>
            <a:r>
              <a:rPr kumimoji="0" lang="en-US" b="0" i="0" u="none" strike="noStrike" kern="1200" cap="none" spc="0" normalizeH="0" baseline="0" noProof="0" dirty="0">
                <a:ln>
                  <a:noFill/>
                </a:ln>
                <a:solidFill>
                  <a:schemeClr val="accent1"/>
                </a:solidFill>
                <a:effectLst/>
                <a:uLnTx/>
                <a:uFillTx/>
                <a:latin typeface="Calibri"/>
                <a:ea typeface="+mn-ea"/>
                <a:cs typeface="Calibri"/>
              </a:rPr>
              <a:t>social</a:t>
            </a:r>
            <a:r>
              <a:rPr kumimoji="0" lang="en-US" b="0" i="0" u="none" strike="noStrike" kern="1200" cap="none" spc="-15" normalizeH="0" baseline="0" noProof="0" dirty="0">
                <a:ln>
                  <a:noFill/>
                </a:ln>
                <a:solidFill>
                  <a:schemeClr val="accent1"/>
                </a:solidFill>
                <a:effectLst/>
                <a:uLnTx/>
                <a:uFillTx/>
                <a:latin typeface="Calibri"/>
                <a:ea typeface="+mn-ea"/>
                <a:cs typeface="Calibri"/>
              </a:rPr>
              <a:t> </a:t>
            </a:r>
            <a:r>
              <a:rPr kumimoji="0" lang="en-US" b="0" i="0" u="none" strike="noStrike" kern="1200" cap="none" spc="-10" normalizeH="0" baseline="0" noProof="0" dirty="0">
                <a:ln>
                  <a:noFill/>
                </a:ln>
                <a:solidFill>
                  <a:schemeClr val="accent1"/>
                </a:solidFill>
                <a:effectLst/>
                <a:uLnTx/>
                <a:uFillTx/>
                <a:latin typeface="Calibri"/>
                <a:ea typeface="+mn-ea"/>
                <a:cs typeface="Calibri"/>
              </a:rPr>
              <a:t>license</a:t>
            </a:r>
            <a:endParaRPr kumimoji="0" lang="en-US" b="0" i="0" u="none" strike="noStrike" kern="1200" cap="none" spc="0" normalizeH="0" baseline="0" noProof="0" dirty="0">
              <a:ln>
                <a:noFill/>
              </a:ln>
              <a:solidFill>
                <a:schemeClr val="accent1"/>
              </a:solidFill>
              <a:effectLst/>
              <a:uLnTx/>
              <a:uFillTx/>
              <a:latin typeface="Calibri"/>
              <a:ea typeface="+mn-ea"/>
              <a:cs typeface="Calibri"/>
            </a:endParaRPr>
          </a:p>
          <a:p>
            <a:pPr marL="774065" marR="0" lvl="1" indent="-227965" algn="l" defTabSz="914400" rtl="0" eaLnBrk="1" fontAlgn="auto" latinLnBrk="0" hangingPunct="1">
              <a:lnSpc>
                <a:spcPct val="100000"/>
              </a:lnSpc>
              <a:spcBef>
                <a:spcPts val="30"/>
              </a:spcBef>
              <a:spcAft>
                <a:spcPts val="0"/>
              </a:spcAft>
              <a:buClrTx/>
              <a:buSzTx/>
              <a:buFont typeface="Arial"/>
              <a:buChar char="•"/>
              <a:tabLst>
                <a:tab pos="774065" algn="l"/>
              </a:tabLst>
              <a:defRPr/>
            </a:pPr>
            <a:r>
              <a:rPr kumimoji="0" lang="en-US" b="1" i="0" u="none" strike="noStrike" kern="1200" cap="none" spc="0" normalizeH="0" baseline="0" noProof="0" dirty="0">
                <a:ln>
                  <a:noFill/>
                </a:ln>
                <a:solidFill>
                  <a:prstClr val="white"/>
                </a:solidFill>
                <a:effectLst/>
                <a:uLnTx/>
                <a:uFillTx/>
                <a:latin typeface="Calibri"/>
                <a:ea typeface="+mn-ea"/>
                <a:cs typeface="Calibri"/>
              </a:rPr>
              <a:t>Responsibility:</a:t>
            </a:r>
            <a:r>
              <a:rPr kumimoji="0" lang="en-US" b="1" i="0" u="none" strike="noStrike" kern="1200" cap="none" spc="220"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responsible</a:t>
            </a:r>
            <a:r>
              <a:rPr kumimoji="0" lang="en-US" b="0" i="0" u="none" strike="noStrike" kern="1200" cap="none" spc="-30"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AI</a:t>
            </a:r>
            <a:r>
              <a:rPr kumimoji="0" lang="en-US" b="0" i="0" u="none" strike="noStrike" kern="1200" cap="none" spc="-55" normalizeH="0" baseline="0" noProof="0" dirty="0">
                <a:ln>
                  <a:noFill/>
                </a:ln>
                <a:solidFill>
                  <a:prstClr val="white"/>
                </a:solidFill>
                <a:effectLst/>
                <a:uLnTx/>
                <a:uFillTx/>
                <a:latin typeface="Calibri"/>
                <a:ea typeface="+mn-ea"/>
                <a:cs typeface="Calibri"/>
              </a:rPr>
              <a:t> </a:t>
            </a:r>
            <a:r>
              <a:rPr kumimoji="0" lang="en-US" b="0" i="0" u="none" strike="noStrike" kern="1200" cap="none" spc="-10" normalizeH="0" baseline="0" noProof="0" dirty="0">
                <a:ln>
                  <a:noFill/>
                </a:ln>
                <a:solidFill>
                  <a:prstClr val="white"/>
                </a:solidFill>
                <a:effectLst/>
                <a:uLnTx/>
                <a:uFillTx/>
                <a:latin typeface="Calibri"/>
                <a:ea typeface="+mn-ea"/>
                <a:cs typeface="Calibri"/>
              </a:rPr>
              <a:t>practices</a:t>
            </a:r>
            <a:endParaRPr kumimoji="0" lang="en-US" b="0" i="0" u="none" strike="noStrike" kern="1200" cap="none" spc="0" normalizeH="0" baseline="0" noProof="0" dirty="0">
              <a:ln>
                <a:noFill/>
              </a:ln>
              <a:solidFill>
                <a:prstClr val="white"/>
              </a:solidFill>
              <a:effectLst/>
              <a:uLnTx/>
              <a:uFillTx/>
              <a:latin typeface="Calibri"/>
              <a:ea typeface="+mn-ea"/>
              <a:cs typeface="Calibri"/>
            </a:endParaRPr>
          </a:p>
          <a:p>
            <a:pPr marL="774065" marR="0" lvl="1" indent="-227965" algn="l" defTabSz="914400" rtl="0" eaLnBrk="1" fontAlgn="auto" latinLnBrk="0" hangingPunct="1">
              <a:lnSpc>
                <a:spcPct val="100000"/>
              </a:lnSpc>
              <a:spcBef>
                <a:spcPts val="35"/>
              </a:spcBef>
              <a:spcAft>
                <a:spcPts val="0"/>
              </a:spcAft>
              <a:buClrTx/>
              <a:buSzTx/>
              <a:buFont typeface="Arial"/>
              <a:buChar char="•"/>
              <a:tabLst>
                <a:tab pos="774065" algn="l"/>
              </a:tabLst>
              <a:defRPr/>
            </a:pPr>
            <a:r>
              <a:rPr kumimoji="0" lang="en-US" b="1" i="0" u="none" strike="noStrike" kern="1200" cap="none" spc="0" normalizeH="0" baseline="0" noProof="0" dirty="0">
                <a:ln>
                  <a:noFill/>
                </a:ln>
                <a:solidFill>
                  <a:prstClr val="white"/>
                </a:solidFill>
                <a:effectLst/>
                <a:uLnTx/>
                <a:uFillTx/>
                <a:latin typeface="Calibri"/>
                <a:ea typeface="+mn-ea"/>
                <a:cs typeface="Calibri"/>
              </a:rPr>
              <a:t>Benefits:</a:t>
            </a:r>
            <a:r>
              <a:rPr kumimoji="0" lang="en-US" b="1" i="0" u="none" strike="noStrike" kern="1200" cap="none" spc="-30"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the</a:t>
            </a:r>
            <a:r>
              <a:rPr kumimoji="0" lang="en-US" b="0" i="0" u="none" strike="noStrike" kern="1200" cap="none" spc="-20"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benefits</a:t>
            </a:r>
            <a:r>
              <a:rPr kumimoji="0" lang="en-US" b="0" i="0" u="none" strike="noStrike" kern="1200" cap="none" spc="-5"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it</a:t>
            </a:r>
            <a:r>
              <a:rPr kumimoji="0" lang="en-US" b="0" i="0" u="none" strike="noStrike" kern="1200" cap="none" spc="-40"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brings</a:t>
            </a:r>
            <a:r>
              <a:rPr kumimoji="0" lang="en-US" b="0" i="0" u="none" strike="noStrike" kern="1200" cap="none" spc="-25"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to</a:t>
            </a:r>
            <a:r>
              <a:rPr kumimoji="0" lang="en-US" b="0" i="0" u="none" strike="noStrike" kern="1200" cap="none" spc="-25"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society</a:t>
            </a:r>
            <a:r>
              <a:rPr kumimoji="0" lang="en-US" b="0" i="0" u="none" strike="noStrike" kern="1200" cap="none" spc="-30"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outweigh</a:t>
            </a:r>
            <a:r>
              <a:rPr kumimoji="0" lang="en-US" b="0" i="0" u="none" strike="noStrike" kern="1200" cap="none" spc="-10"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the</a:t>
            </a:r>
            <a:r>
              <a:rPr kumimoji="0" lang="en-US" b="0" i="0" u="none" strike="noStrike" kern="1200" cap="none" spc="-20" normalizeH="0" baseline="0" noProof="0" dirty="0">
                <a:ln>
                  <a:noFill/>
                </a:ln>
                <a:solidFill>
                  <a:prstClr val="white"/>
                </a:solidFill>
                <a:effectLst/>
                <a:uLnTx/>
                <a:uFillTx/>
                <a:latin typeface="Calibri"/>
                <a:ea typeface="+mn-ea"/>
                <a:cs typeface="Calibri"/>
              </a:rPr>
              <a:t> cost</a:t>
            </a:r>
            <a:endParaRPr kumimoji="0" lang="en-US" b="0" i="0" u="none" strike="noStrike" kern="1200" cap="none" spc="0" normalizeH="0" baseline="0" noProof="0" dirty="0">
              <a:ln>
                <a:noFill/>
              </a:ln>
              <a:solidFill>
                <a:prstClr val="white"/>
              </a:solidFill>
              <a:effectLst/>
              <a:uLnTx/>
              <a:uFillTx/>
              <a:latin typeface="Calibri"/>
              <a:ea typeface="+mn-ea"/>
              <a:cs typeface="Calibri"/>
            </a:endParaRPr>
          </a:p>
          <a:p>
            <a:pPr marL="774065" marR="0" lvl="1" indent="-227965" algn="l" defTabSz="914400" rtl="0" eaLnBrk="1" fontAlgn="auto" latinLnBrk="0" hangingPunct="1">
              <a:lnSpc>
                <a:spcPct val="100000"/>
              </a:lnSpc>
              <a:spcBef>
                <a:spcPts val="30"/>
              </a:spcBef>
              <a:spcAft>
                <a:spcPts val="0"/>
              </a:spcAft>
              <a:buClrTx/>
              <a:buSzTx/>
              <a:buFont typeface="Arial"/>
              <a:buChar char="•"/>
              <a:tabLst>
                <a:tab pos="774065" algn="l"/>
              </a:tabLst>
              <a:defRPr/>
            </a:pPr>
            <a:r>
              <a:rPr kumimoji="0" lang="en-US" b="1" i="0" u="none" strike="noStrike" kern="1200" cap="none" spc="0" normalizeH="0" baseline="0" noProof="0" dirty="0">
                <a:ln>
                  <a:noFill/>
                </a:ln>
                <a:solidFill>
                  <a:prstClr val="white"/>
                </a:solidFill>
                <a:effectLst/>
                <a:uLnTx/>
                <a:uFillTx/>
                <a:latin typeface="Calibri"/>
                <a:ea typeface="+mn-ea"/>
                <a:cs typeface="Calibri"/>
              </a:rPr>
              <a:t>Social</a:t>
            </a:r>
            <a:r>
              <a:rPr kumimoji="0" lang="en-US" b="1" i="0" u="none" strike="noStrike" kern="1200" cap="none" spc="-25" normalizeH="0" baseline="0" noProof="0" dirty="0">
                <a:ln>
                  <a:noFill/>
                </a:ln>
                <a:solidFill>
                  <a:prstClr val="white"/>
                </a:solidFill>
                <a:effectLst/>
                <a:uLnTx/>
                <a:uFillTx/>
                <a:latin typeface="Calibri"/>
                <a:ea typeface="+mn-ea"/>
                <a:cs typeface="Calibri"/>
              </a:rPr>
              <a:t> </a:t>
            </a:r>
            <a:r>
              <a:rPr kumimoji="0" lang="en-US" b="1" i="0" u="none" strike="noStrike" kern="1200" cap="none" spc="-10" normalizeH="0" baseline="0" noProof="0" dirty="0">
                <a:ln>
                  <a:noFill/>
                </a:ln>
                <a:solidFill>
                  <a:prstClr val="white"/>
                </a:solidFill>
                <a:effectLst/>
                <a:uLnTx/>
                <a:uFillTx/>
                <a:latin typeface="Calibri"/>
                <a:ea typeface="+mn-ea"/>
                <a:cs typeface="Calibri"/>
              </a:rPr>
              <a:t>contract:</a:t>
            </a:r>
            <a:r>
              <a:rPr kumimoji="0" lang="en-US" b="1" i="0" u="none" strike="noStrike" kern="1200" cap="none" spc="20"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gains</a:t>
            </a:r>
            <a:r>
              <a:rPr kumimoji="0" lang="en-US" b="0" i="0" u="none" strike="noStrike" kern="1200" cap="none" spc="-25"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acceptance</a:t>
            </a:r>
            <a:r>
              <a:rPr kumimoji="0" lang="en-US" b="0" i="0" u="none" strike="noStrike" kern="1200" cap="none" spc="-40"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and</a:t>
            </a:r>
            <a:r>
              <a:rPr kumimoji="0" lang="en-US" b="0" i="0" u="none" strike="noStrike" kern="1200" cap="none" spc="-20"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trust</a:t>
            </a:r>
            <a:r>
              <a:rPr kumimoji="0" lang="en-US" b="0" i="0" u="none" strike="noStrike" kern="1200" cap="none" spc="-35"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from</a:t>
            </a:r>
            <a:r>
              <a:rPr kumimoji="0" lang="en-US" b="0" i="0" u="none" strike="noStrike" kern="1200" cap="none" spc="-30"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the</a:t>
            </a:r>
            <a:r>
              <a:rPr kumimoji="0" lang="en-US" b="0" i="0" u="none" strike="noStrike" kern="1200" cap="none" spc="-20" normalizeH="0" baseline="0" noProof="0" dirty="0">
                <a:ln>
                  <a:noFill/>
                </a:ln>
                <a:solidFill>
                  <a:prstClr val="white"/>
                </a:solidFill>
                <a:effectLst/>
                <a:uLnTx/>
                <a:uFillTx/>
                <a:latin typeface="Calibri"/>
                <a:ea typeface="+mn-ea"/>
                <a:cs typeface="Calibri"/>
              </a:rPr>
              <a:t> </a:t>
            </a:r>
            <a:r>
              <a:rPr kumimoji="0" lang="en-US" b="0" i="0" u="none" strike="noStrike" kern="1200" cap="none" spc="0" normalizeH="0" baseline="0" noProof="0" dirty="0">
                <a:ln>
                  <a:noFill/>
                </a:ln>
                <a:solidFill>
                  <a:prstClr val="white"/>
                </a:solidFill>
                <a:effectLst/>
                <a:uLnTx/>
                <a:uFillTx/>
                <a:latin typeface="Calibri"/>
                <a:ea typeface="+mn-ea"/>
                <a:cs typeface="Calibri"/>
              </a:rPr>
              <a:t>wider</a:t>
            </a:r>
            <a:r>
              <a:rPr kumimoji="0" lang="en-US" b="0" i="0" u="none" strike="noStrike" kern="1200" cap="none" spc="-40" normalizeH="0" baseline="0" noProof="0" dirty="0">
                <a:ln>
                  <a:noFill/>
                </a:ln>
                <a:solidFill>
                  <a:prstClr val="white"/>
                </a:solidFill>
                <a:effectLst/>
                <a:uLnTx/>
                <a:uFillTx/>
                <a:latin typeface="Calibri"/>
                <a:ea typeface="+mn-ea"/>
                <a:cs typeface="Calibri"/>
              </a:rPr>
              <a:t> </a:t>
            </a:r>
            <a:r>
              <a:rPr kumimoji="0" lang="en-US" b="0" i="0" u="none" strike="noStrike" kern="1200" cap="none" spc="-10" normalizeH="0" baseline="0" noProof="0" dirty="0">
                <a:ln>
                  <a:noFill/>
                </a:ln>
                <a:solidFill>
                  <a:prstClr val="white"/>
                </a:solidFill>
                <a:effectLst/>
                <a:uLnTx/>
                <a:uFillTx/>
                <a:latin typeface="Calibri"/>
                <a:ea typeface="+mn-ea"/>
                <a:cs typeface="Calibri"/>
              </a:rPr>
              <a:t>society</a:t>
            </a:r>
            <a:endParaRPr kumimoji="0" lang="en-US" b="0" i="0" u="none" strike="noStrike" kern="1200" cap="none" spc="0" normalizeH="0" baseline="0" noProof="0" dirty="0">
              <a:ln>
                <a:noFill/>
              </a:ln>
              <a:solidFill>
                <a:prstClr val="white"/>
              </a:solidFill>
              <a:effectLst/>
              <a:uLnTx/>
              <a:uFillTx/>
              <a:latin typeface="Calibri"/>
              <a:ea typeface="+mn-ea"/>
              <a:cs typeface="Calibri"/>
            </a:endParaRPr>
          </a:p>
          <a:p>
            <a:pPr marL="0" marR="0" lvl="0" indent="0" algn="l" defTabSz="914400" rtl="0" eaLnBrk="1" fontAlgn="auto" latinLnBrk="0" hangingPunct="1">
              <a:lnSpc>
                <a:spcPct val="100000"/>
              </a:lnSpc>
              <a:spcBef>
                <a:spcPts val="5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Calibri"/>
            </a:endParaRPr>
          </a:p>
          <a:p>
            <a:endParaRPr lang="en-US" dirty="0"/>
          </a:p>
        </p:txBody>
      </p:sp>
      <p:pic>
        <p:nvPicPr>
          <p:cNvPr id="4" name="Picture 3">
            <a:extLst>
              <a:ext uri="{FF2B5EF4-FFF2-40B4-BE49-F238E27FC236}">
                <a16:creationId xmlns:a16="http://schemas.microsoft.com/office/drawing/2014/main" id="{99ECBE02-22AE-0BF6-D372-ADE8B3E85532}"/>
              </a:ext>
            </a:extLst>
          </p:cNvPr>
          <p:cNvPicPr>
            <a:picLocks noChangeAspect="1"/>
          </p:cNvPicPr>
          <p:nvPr/>
        </p:nvPicPr>
        <p:blipFill>
          <a:blip r:embed="rId2"/>
          <a:stretch>
            <a:fillRect/>
          </a:stretch>
        </p:blipFill>
        <p:spPr>
          <a:xfrm>
            <a:off x="7594605" y="4874226"/>
            <a:ext cx="4151736" cy="1847248"/>
          </a:xfrm>
          <a:prstGeom prst="rect">
            <a:avLst/>
          </a:prstGeom>
        </p:spPr>
      </p:pic>
      <p:sp>
        <p:nvSpPr>
          <p:cNvPr id="6" name="TextBox 5">
            <a:extLst>
              <a:ext uri="{FF2B5EF4-FFF2-40B4-BE49-F238E27FC236}">
                <a16:creationId xmlns:a16="http://schemas.microsoft.com/office/drawing/2014/main" id="{72D88842-E242-A973-A340-011BC4A5DA13}"/>
              </a:ext>
            </a:extLst>
          </p:cNvPr>
          <p:cNvSpPr txBox="1"/>
          <p:nvPr/>
        </p:nvSpPr>
        <p:spPr>
          <a:xfrm>
            <a:off x="1387537" y="6176963"/>
            <a:ext cx="6096000" cy="369332"/>
          </a:xfrm>
          <a:prstGeom prst="rect">
            <a:avLst/>
          </a:prstGeom>
          <a:noFill/>
        </p:spPr>
        <p:txBody>
          <a:bodyPr wrap="square">
            <a:spAutoFit/>
          </a:bodyPr>
          <a:lstStyle/>
          <a:p>
            <a:pPr marR="17780" algn="r">
              <a:lnSpc>
                <a:spcPct val="100000"/>
              </a:lnSpc>
            </a:pPr>
            <a:r>
              <a:rPr lang="en-US" sz="1800" dirty="0">
                <a:latin typeface="Calibri"/>
                <a:cs typeface="Calibri"/>
              </a:rPr>
              <a:t>Microsoft</a:t>
            </a:r>
            <a:r>
              <a:rPr lang="en-US" sz="1800" spc="-55" dirty="0">
                <a:latin typeface="Calibri"/>
                <a:cs typeface="Calibri"/>
              </a:rPr>
              <a:t> </a:t>
            </a:r>
            <a:r>
              <a:rPr lang="en-US" sz="1800" spc="-10" dirty="0">
                <a:latin typeface="Calibri"/>
                <a:cs typeface="Calibri"/>
              </a:rPr>
              <a:t>open-</a:t>
            </a:r>
            <a:r>
              <a:rPr lang="en-US" sz="1800" dirty="0">
                <a:latin typeface="Calibri"/>
                <a:cs typeface="Calibri"/>
              </a:rPr>
              <a:t>source</a:t>
            </a:r>
            <a:r>
              <a:rPr lang="en-US" sz="1800" spc="-45" dirty="0">
                <a:latin typeface="Calibri"/>
                <a:cs typeface="Calibri"/>
              </a:rPr>
              <a:t> </a:t>
            </a:r>
            <a:r>
              <a:rPr lang="en-US" sz="1800" dirty="0">
                <a:latin typeface="Calibri"/>
                <a:cs typeface="Calibri"/>
              </a:rPr>
              <a:t>responsible</a:t>
            </a:r>
            <a:r>
              <a:rPr lang="en-US" sz="1800" spc="-35" dirty="0">
                <a:latin typeface="Calibri"/>
                <a:cs typeface="Calibri"/>
              </a:rPr>
              <a:t> </a:t>
            </a:r>
            <a:r>
              <a:rPr lang="en-US" sz="1800" dirty="0">
                <a:latin typeface="Calibri"/>
                <a:cs typeface="Calibri"/>
              </a:rPr>
              <a:t>AI</a:t>
            </a:r>
            <a:r>
              <a:rPr lang="en-US" sz="1800" spc="-40" dirty="0">
                <a:latin typeface="Calibri"/>
                <a:cs typeface="Calibri"/>
              </a:rPr>
              <a:t> </a:t>
            </a:r>
            <a:r>
              <a:rPr lang="en-US" sz="1800" spc="-10" dirty="0">
                <a:latin typeface="Calibri"/>
                <a:cs typeface="Calibri"/>
              </a:rPr>
              <a:t>toolbox</a:t>
            </a:r>
            <a:endParaRPr lang="en-US" sz="1800" dirty="0">
              <a:latin typeface="Calibri"/>
              <a:cs typeface="Calibri"/>
            </a:endParaRPr>
          </a:p>
        </p:txBody>
      </p:sp>
    </p:spTree>
    <p:extLst>
      <p:ext uri="{BB962C8B-B14F-4D97-AF65-F5344CB8AC3E}">
        <p14:creationId xmlns:p14="http://schemas.microsoft.com/office/powerpoint/2010/main" val="1491316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59588" rIns="0" bIns="0" rtlCol="0">
            <a:spAutoFit/>
          </a:bodyPr>
          <a:lstStyle/>
          <a:p>
            <a:pPr marL="269875">
              <a:lnSpc>
                <a:spcPct val="100000"/>
              </a:lnSpc>
              <a:spcBef>
                <a:spcPts val="100"/>
              </a:spcBef>
            </a:pPr>
            <a:r>
              <a:rPr sz="3600" dirty="0"/>
              <a:t>Datasets</a:t>
            </a:r>
            <a:r>
              <a:rPr sz="3600" spc="-65" dirty="0"/>
              <a:t> </a:t>
            </a:r>
            <a:r>
              <a:rPr sz="3600" dirty="0"/>
              <a:t>problem:</a:t>
            </a:r>
            <a:r>
              <a:rPr sz="3600" spc="-40" dirty="0"/>
              <a:t> </a:t>
            </a:r>
            <a:r>
              <a:rPr sz="3600" dirty="0"/>
              <a:t>main</a:t>
            </a:r>
            <a:r>
              <a:rPr sz="3600" spc="-65" dirty="0"/>
              <a:t> </a:t>
            </a:r>
            <a:r>
              <a:rPr sz="3600" dirty="0"/>
              <a:t>source</a:t>
            </a:r>
            <a:r>
              <a:rPr sz="3600" spc="-65" dirty="0"/>
              <a:t> </a:t>
            </a:r>
            <a:r>
              <a:rPr sz="3600" dirty="0"/>
              <a:t>for</a:t>
            </a:r>
            <a:r>
              <a:rPr sz="3600" spc="-80" dirty="0"/>
              <a:t> </a:t>
            </a:r>
            <a:r>
              <a:rPr sz="3600" dirty="0"/>
              <a:t>AI</a:t>
            </a:r>
            <a:r>
              <a:rPr sz="3600" spc="-70" dirty="0"/>
              <a:t> </a:t>
            </a:r>
            <a:r>
              <a:rPr sz="3600" dirty="0"/>
              <a:t>ethical</a:t>
            </a:r>
            <a:r>
              <a:rPr sz="3600" spc="-60" dirty="0"/>
              <a:t> </a:t>
            </a:r>
            <a:r>
              <a:rPr sz="3600" spc="-10" dirty="0"/>
              <a:t>issues</a:t>
            </a:r>
            <a:endParaRPr sz="3600"/>
          </a:p>
        </p:txBody>
      </p:sp>
      <p:sp>
        <p:nvSpPr>
          <p:cNvPr id="3" name="object 3"/>
          <p:cNvSpPr txBox="1"/>
          <p:nvPr/>
        </p:nvSpPr>
        <p:spPr>
          <a:xfrm>
            <a:off x="166521" y="1530082"/>
            <a:ext cx="7010133" cy="3797835"/>
          </a:xfrm>
          <a:prstGeom prst="rect">
            <a:avLst/>
          </a:prstGeom>
        </p:spPr>
        <p:txBody>
          <a:bodyPr vert="horz" wrap="square" lIns="0" tIns="60325" rIns="0" bIns="0" rtlCol="0">
            <a:spAutoFit/>
          </a:bodyPr>
          <a:lstStyle/>
          <a:p>
            <a:pPr marL="240665" indent="-227965">
              <a:lnSpc>
                <a:spcPct val="100000"/>
              </a:lnSpc>
              <a:spcBef>
                <a:spcPts val="475"/>
              </a:spcBef>
              <a:buFont typeface="Arial"/>
              <a:buChar char="•"/>
              <a:tabLst>
                <a:tab pos="240665" algn="l"/>
              </a:tabLst>
            </a:pPr>
            <a:r>
              <a:rPr sz="2800" spc="-10" dirty="0">
                <a:solidFill>
                  <a:schemeClr val="accent1"/>
                </a:solidFill>
                <a:latin typeface="Segoe UI"/>
                <a:cs typeface="Segoe UI"/>
              </a:rPr>
              <a:t>Responsible</a:t>
            </a:r>
            <a:r>
              <a:rPr sz="2800" spc="-80" dirty="0">
                <a:solidFill>
                  <a:schemeClr val="accent1"/>
                </a:solidFill>
                <a:latin typeface="Segoe UI"/>
                <a:cs typeface="Segoe UI"/>
              </a:rPr>
              <a:t> </a:t>
            </a:r>
            <a:r>
              <a:rPr sz="2800" dirty="0">
                <a:solidFill>
                  <a:schemeClr val="accent1"/>
                </a:solidFill>
                <a:latin typeface="Segoe UI"/>
                <a:cs typeface="Segoe UI"/>
              </a:rPr>
              <a:t>Data</a:t>
            </a:r>
            <a:r>
              <a:rPr sz="2800" spc="-85" dirty="0">
                <a:solidFill>
                  <a:schemeClr val="accent1"/>
                </a:solidFill>
                <a:latin typeface="Segoe UI"/>
                <a:cs typeface="Segoe UI"/>
              </a:rPr>
              <a:t> </a:t>
            </a:r>
            <a:r>
              <a:rPr sz="2800" dirty="0">
                <a:solidFill>
                  <a:schemeClr val="accent1"/>
                </a:solidFill>
                <a:latin typeface="Segoe UI"/>
                <a:cs typeface="Segoe UI"/>
              </a:rPr>
              <a:t>governance</a:t>
            </a:r>
            <a:r>
              <a:rPr sz="2800" spc="-95" dirty="0">
                <a:solidFill>
                  <a:schemeClr val="accent1"/>
                </a:solidFill>
                <a:latin typeface="Segoe UI"/>
                <a:cs typeface="Segoe UI"/>
              </a:rPr>
              <a:t> </a:t>
            </a:r>
            <a:r>
              <a:rPr sz="2800" dirty="0">
                <a:solidFill>
                  <a:schemeClr val="accent1"/>
                </a:solidFill>
                <a:latin typeface="Segoe UI"/>
                <a:cs typeface="Segoe UI"/>
              </a:rPr>
              <a:t>is</a:t>
            </a:r>
            <a:r>
              <a:rPr sz="2800" spc="-75" dirty="0">
                <a:solidFill>
                  <a:schemeClr val="accent1"/>
                </a:solidFill>
                <a:latin typeface="Segoe UI"/>
                <a:cs typeface="Segoe UI"/>
              </a:rPr>
              <a:t> </a:t>
            </a:r>
            <a:r>
              <a:rPr sz="2800" dirty="0">
                <a:solidFill>
                  <a:schemeClr val="accent1"/>
                </a:solidFill>
                <a:latin typeface="Segoe UI"/>
                <a:cs typeface="Segoe UI"/>
              </a:rPr>
              <a:t>a</a:t>
            </a:r>
            <a:r>
              <a:rPr sz="2800" spc="-85" dirty="0">
                <a:solidFill>
                  <a:schemeClr val="accent1"/>
                </a:solidFill>
                <a:latin typeface="Segoe UI"/>
                <a:cs typeface="Segoe UI"/>
              </a:rPr>
              <a:t> </a:t>
            </a:r>
            <a:r>
              <a:rPr sz="2800" spc="-20" dirty="0">
                <a:solidFill>
                  <a:schemeClr val="accent1"/>
                </a:solidFill>
                <a:latin typeface="Segoe UI"/>
                <a:cs typeface="Segoe UI"/>
              </a:rPr>
              <a:t>must</a:t>
            </a:r>
            <a:endParaRPr sz="2800" dirty="0">
              <a:solidFill>
                <a:schemeClr val="accent1"/>
              </a:solidFill>
              <a:latin typeface="Segoe UI"/>
              <a:cs typeface="Segoe UI"/>
            </a:endParaRPr>
          </a:p>
          <a:p>
            <a:pPr marL="698500" marR="382905" lvl="1" indent="-229235">
              <a:lnSpc>
                <a:spcPts val="2160"/>
              </a:lnSpc>
              <a:spcBef>
                <a:spcPts val="545"/>
              </a:spcBef>
              <a:buFont typeface="Arial"/>
              <a:buChar char="•"/>
              <a:tabLst>
                <a:tab pos="698500" algn="l"/>
              </a:tabLst>
            </a:pPr>
            <a:r>
              <a:rPr sz="2000" dirty="0">
                <a:latin typeface="Segoe UI"/>
                <a:cs typeface="Segoe UI"/>
              </a:rPr>
              <a:t>Understand</a:t>
            </a:r>
            <a:r>
              <a:rPr sz="2000" spc="-50" dirty="0">
                <a:latin typeface="Segoe UI"/>
                <a:cs typeface="Segoe UI"/>
              </a:rPr>
              <a:t> </a:t>
            </a:r>
            <a:r>
              <a:rPr sz="2000" dirty="0">
                <a:latin typeface="Segoe UI"/>
                <a:cs typeface="Segoe UI"/>
              </a:rPr>
              <a:t>the</a:t>
            </a:r>
            <a:r>
              <a:rPr sz="2000" spc="-15" dirty="0">
                <a:latin typeface="Segoe UI"/>
                <a:cs typeface="Segoe UI"/>
              </a:rPr>
              <a:t> </a:t>
            </a:r>
            <a:r>
              <a:rPr sz="2000" dirty="0">
                <a:latin typeface="Segoe UI"/>
                <a:cs typeface="Segoe UI"/>
              </a:rPr>
              <a:t>dataset's</a:t>
            </a:r>
            <a:r>
              <a:rPr sz="2000" spc="-50" dirty="0">
                <a:latin typeface="Segoe UI"/>
                <a:cs typeface="Segoe UI"/>
              </a:rPr>
              <a:t> </a:t>
            </a:r>
            <a:r>
              <a:rPr sz="2000" dirty="0">
                <a:latin typeface="Segoe UI"/>
                <a:cs typeface="Segoe UI"/>
              </a:rPr>
              <a:t>origins, </a:t>
            </a:r>
            <a:r>
              <a:rPr sz="2000" spc="-10" dirty="0">
                <a:latin typeface="Segoe UI"/>
                <a:cs typeface="Segoe UI"/>
              </a:rPr>
              <a:t>development, </a:t>
            </a:r>
            <a:r>
              <a:rPr sz="2000" dirty="0">
                <a:latin typeface="Segoe UI"/>
                <a:cs typeface="Segoe UI"/>
              </a:rPr>
              <a:t>intent,</a:t>
            </a:r>
            <a:r>
              <a:rPr sz="2000" spc="-25" dirty="0">
                <a:latin typeface="Segoe UI"/>
                <a:cs typeface="Segoe UI"/>
              </a:rPr>
              <a:t> </a:t>
            </a:r>
            <a:r>
              <a:rPr sz="2000" dirty="0">
                <a:latin typeface="Segoe UI"/>
                <a:cs typeface="Segoe UI"/>
              </a:rPr>
              <a:t>and</a:t>
            </a:r>
            <a:r>
              <a:rPr sz="2000" spc="-20" dirty="0">
                <a:latin typeface="Segoe UI"/>
                <a:cs typeface="Segoe UI"/>
              </a:rPr>
              <a:t> </a:t>
            </a:r>
            <a:r>
              <a:rPr sz="2000" dirty="0">
                <a:latin typeface="Segoe UI"/>
                <a:cs typeface="Segoe UI"/>
              </a:rPr>
              <a:t>ethical</a:t>
            </a:r>
            <a:r>
              <a:rPr sz="2000" spc="-5" dirty="0">
                <a:latin typeface="Segoe UI"/>
                <a:cs typeface="Segoe UI"/>
              </a:rPr>
              <a:t> </a:t>
            </a:r>
            <a:r>
              <a:rPr sz="2000" spc="-10" dirty="0">
                <a:latin typeface="Segoe UI"/>
                <a:cs typeface="Segoe UI"/>
              </a:rPr>
              <a:t>considerations</a:t>
            </a:r>
            <a:endParaRPr sz="2000" dirty="0">
              <a:latin typeface="Segoe UI"/>
              <a:cs typeface="Segoe UI"/>
            </a:endParaRPr>
          </a:p>
          <a:p>
            <a:pPr marL="698500" lvl="1" indent="-228600">
              <a:lnSpc>
                <a:spcPct val="100000"/>
              </a:lnSpc>
              <a:spcBef>
                <a:spcPts val="229"/>
              </a:spcBef>
              <a:buFont typeface="Arial"/>
              <a:buChar char="•"/>
              <a:tabLst>
                <a:tab pos="698500" algn="l"/>
              </a:tabLst>
            </a:pPr>
            <a:r>
              <a:rPr sz="2000" dirty="0">
                <a:latin typeface="Segoe UI"/>
                <a:cs typeface="Segoe UI"/>
              </a:rPr>
              <a:t>Check</a:t>
            </a:r>
            <a:r>
              <a:rPr sz="2000" spc="-15" dirty="0">
                <a:latin typeface="Segoe UI"/>
                <a:cs typeface="Segoe UI"/>
              </a:rPr>
              <a:t> </a:t>
            </a:r>
            <a:r>
              <a:rPr sz="2000" dirty="0">
                <a:latin typeface="Segoe UI"/>
                <a:cs typeface="Segoe UI"/>
              </a:rPr>
              <a:t>if</a:t>
            </a:r>
            <a:r>
              <a:rPr sz="2000" spc="-15" dirty="0">
                <a:latin typeface="Segoe UI"/>
                <a:cs typeface="Segoe UI"/>
              </a:rPr>
              <a:t> </a:t>
            </a:r>
            <a:r>
              <a:rPr sz="2000" dirty="0">
                <a:latin typeface="Segoe UI"/>
                <a:cs typeface="Segoe UI"/>
              </a:rPr>
              <a:t>the</a:t>
            </a:r>
            <a:r>
              <a:rPr sz="2000" spc="-10" dirty="0">
                <a:latin typeface="Segoe UI"/>
                <a:cs typeface="Segoe UI"/>
              </a:rPr>
              <a:t> </a:t>
            </a:r>
            <a:r>
              <a:rPr sz="2000" dirty="0">
                <a:latin typeface="Segoe UI"/>
                <a:cs typeface="Segoe UI"/>
              </a:rPr>
              <a:t>data</a:t>
            </a:r>
            <a:r>
              <a:rPr sz="2000" spc="-35" dirty="0">
                <a:latin typeface="Segoe UI"/>
                <a:cs typeface="Segoe UI"/>
              </a:rPr>
              <a:t> </a:t>
            </a:r>
            <a:r>
              <a:rPr sz="2000" dirty="0">
                <a:latin typeface="Segoe UI"/>
                <a:cs typeface="Segoe UI"/>
              </a:rPr>
              <a:t>is</a:t>
            </a:r>
            <a:r>
              <a:rPr sz="2000" spc="5" dirty="0">
                <a:latin typeface="Segoe UI"/>
                <a:cs typeface="Segoe UI"/>
              </a:rPr>
              <a:t> </a:t>
            </a:r>
            <a:r>
              <a:rPr sz="2000" dirty="0">
                <a:latin typeface="Segoe UI"/>
                <a:cs typeface="Segoe UI"/>
              </a:rPr>
              <a:t>obtained</a:t>
            </a:r>
            <a:r>
              <a:rPr sz="2000" spc="-25" dirty="0">
                <a:latin typeface="Segoe UI"/>
                <a:cs typeface="Segoe UI"/>
              </a:rPr>
              <a:t> </a:t>
            </a:r>
            <a:r>
              <a:rPr sz="2000" dirty="0">
                <a:latin typeface="Segoe UI"/>
                <a:cs typeface="Segoe UI"/>
              </a:rPr>
              <a:t>legally</a:t>
            </a:r>
            <a:r>
              <a:rPr sz="2000" spc="-5" dirty="0">
                <a:latin typeface="Segoe UI"/>
                <a:cs typeface="Segoe UI"/>
              </a:rPr>
              <a:t> </a:t>
            </a:r>
            <a:r>
              <a:rPr sz="2000" dirty="0">
                <a:latin typeface="Segoe UI"/>
                <a:cs typeface="Segoe UI"/>
              </a:rPr>
              <a:t>and</a:t>
            </a:r>
            <a:r>
              <a:rPr sz="2000" spc="-15" dirty="0">
                <a:latin typeface="Segoe UI"/>
                <a:cs typeface="Segoe UI"/>
              </a:rPr>
              <a:t> </a:t>
            </a:r>
            <a:r>
              <a:rPr sz="2000" spc="-10" dirty="0">
                <a:latin typeface="Segoe UI"/>
                <a:cs typeface="Segoe UI"/>
              </a:rPr>
              <a:t>ethically</a:t>
            </a:r>
            <a:endParaRPr sz="2000" dirty="0">
              <a:latin typeface="Segoe UI"/>
              <a:cs typeface="Segoe UI"/>
            </a:endParaRPr>
          </a:p>
          <a:p>
            <a:pPr marL="698500" lvl="1" indent="-228600">
              <a:lnSpc>
                <a:spcPts val="2280"/>
              </a:lnSpc>
              <a:spcBef>
                <a:spcPts val="265"/>
              </a:spcBef>
              <a:buFont typeface="Arial"/>
              <a:buChar char="•"/>
              <a:tabLst>
                <a:tab pos="698500" algn="l"/>
              </a:tabLst>
            </a:pPr>
            <a:r>
              <a:rPr sz="2000" dirty="0">
                <a:latin typeface="Segoe UI"/>
                <a:cs typeface="Segoe UI"/>
              </a:rPr>
              <a:t>Is</a:t>
            </a:r>
            <a:r>
              <a:rPr sz="2000" spc="-5" dirty="0">
                <a:latin typeface="Segoe UI"/>
                <a:cs typeface="Segoe UI"/>
              </a:rPr>
              <a:t> </a:t>
            </a:r>
            <a:r>
              <a:rPr sz="2000" dirty="0">
                <a:latin typeface="Segoe UI"/>
                <a:cs typeface="Segoe UI"/>
              </a:rPr>
              <a:t>the</a:t>
            </a:r>
            <a:r>
              <a:rPr sz="2000" spc="-10" dirty="0">
                <a:latin typeface="Segoe UI"/>
                <a:cs typeface="Segoe UI"/>
              </a:rPr>
              <a:t> </a:t>
            </a:r>
            <a:r>
              <a:rPr sz="2000" dirty="0">
                <a:latin typeface="Segoe UI"/>
                <a:cs typeface="Segoe UI"/>
              </a:rPr>
              <a:t>data</a:t>
            </a:r>
            <a:r>
              <a:rPr sz="2000" spc="-20" dirty="0">
                <a:latin typeface="Segoe UI"/>
                <a:cs typeface="Segoe UI"/>
              </a:rPr>
              <a:t> </a:t>
            </a:r>
            <a:r>
              <a:rPr sz="2000" dirty="0">
                <a:latin typeface="Segoe UI"/>
                <a:cs typeface="Segoe UI"/>
              </a:rPr>
              <a:t>biased,</a:t>
            </a:r>
            <a:r>
              <a:rPr sz="2000" spc="-5" dirty="0">
                <a:latin typeface="Segoe UI"/>
                <a:cs typeface="Segoe UI"/>
              </a:rPr>
              <a:t> </a:t>
            </a:r>
            <a:r>
              <a:rPr sz="2000" dirty="0">
                <a:latin typeface="Segoe UI"/>
                <a:cs typeface="Segoe UI"/>
              </a:rPr>
              <a:t>and</a:t>
            </a:r>
            <a:r>
              <a:rPr sz="2000" spc="-20" dirty="0">
                <a:latin typeface="Segoe UI"/>
                <a:cs typeface="Segoe UI"/>
              </a:rPr>
              <a:t> </a:t>
            </a:r>
            <a:r>
              <a:rPr sz="2000" dirty="0">
                <a:latin typeface="Segoe UI"/>
                <a:cs typeface="Segoe UI"/>
              </a:rPr>
              <a:t>if</a:t>
            </a:r>
            <a:r>
              <a:rPr sz="2000" spc="-5" dirty="0">
                <a:latin typeface="Segoe UI"/>
                <a:cs typeface="Segoe UI"/>
              </a:rPr>
              <a:t> </a:t>
            </a:r>
            <a:r>
              <a:rPr sz="2000" dirty="0">
                <a:latin typeface="Segoe UI"/>
                <a:cs typeface="Segoe UI"/>
              </a:rPr>
              <a:t>so,</a:t>
            </a:r>
            <a:r>
              <a:rPr sz="2000" spc="-5" dirty="0">
                <a:latin typeface="Segoe UI"/>
                <a:cs typeface="Segoe UI"/>
              </a:rPr>
              <a:t> </a:t>
            </a:r>
            <a:r>
              <a:rPr sz="2000" dirty="0">
                <a:latin typeface="Segoe UI"/>
                <a:cs typeface="Segoe UI"/>
              </a:rPr>
              <a:t>how</a:t>
            </a:r>
            <a:r>
              <a:rPr sz="2000" spc="-10" dirty="0">
                <a:latin typeface="Segoe UI"/>
                <a:cs typeface="Segoe UI"/>
              </a:rPr>
              <a:t> </a:t>
            </a:r>
            <a:r>
              <a:rPr sz="2000" dirty="0">
                <a:latin typeface="Segoe UI"/>
                <a:cs typeface="Segoe UI"/>
              </a:rPr>
              <a:t>it</a:t>
            </a:r>
            <a:r>
              <a:rPr sz="2000" spc="-5" dirty="0">
                <a:latin typeface="Segoe UI"/>
                <a:cs typeface="Segoe UI"/>
              </a:rPr>
              <a:t> </a:t>
            </a:r>
            <a:r>
              <a:rPr sz="2000" dirty="0">
                <a:latin typeface="Segoe UI"/>
                <a:cs typeface="Segoe UI"/>
              </a:rPr>
              <a:t>can</a:t>
            </a:r>
            <a:r>
              <a:rPr sz="2000" spc="-15" dirty="0">
                <a:latin typeface="Segoe UI"/>
                <a:cs typeface="Segoe UI"/>
              </a:rPr>
              <a:t> </a:t>
            </a:r>
            <a:r>
              <a:rPr sz="2000" spc="-25" dirty="0">
                <a:latin typeface="Segoe UI"/>
                <a:cs typeface="Segoe UI"/>
              </a:rPr>
              <a:t>be</a:t>
            </a:r>
            <a:endParaRPr sz="2000" dirty="0">
              <a:latin typeface="Segoe UI"/>
              <a:cs typeface="Segoe UI"/>
            </a:endParaRPr>
          </a:p>
          <a:p>
            <a:pPr marL="698500">
              <a:lnSpc>
                <a:spcPts val="2280"/>
              </a:lnSpc>
            </a:pPr>
            <a:r>
              <a:rPr sz="2000" spc="-10" dirty="0">
                <a:latin typeface="Segoe UI"/>
                <a:cs typeface="Segoe UI"/>
              </a:rPr>
              <a:t>mitigated?</a:t>
            </a:r>
            <a:endParaRPr sz="2000" dirty="0">
              <a:latin typeface="Segoe UI"/>
              <a:cs typeface="Segoe UI"/>
            </a:endParaRPr>
          </a:p>
          <a:p>
            <a:pPr marL="698500" lvl="1" indent="-228600">
              <a:lnSpc>
                <a:spcPct val="100000"/>
              </a:lnSpc>
              <a:spcBef>
                <a:spcPts val="254"/>
              </a:spcBef>
              <a:buFont typeface="Arial"/>
              <a:buChar char="•"/>
              <a:tabLst>
                <a:tab pos="698500" algn="l"/>
              </a:tabLst>
            </a:pPr>
            <a:r>
              <a:rPr sz="2000" dirty="0">
                <a:latin typeface="Segoe UI"/>
                <a:cs typeface="Segoe UI"/>
              </a:rPr>
              <a:t>Does</a:t>
            </a:r>
            <a:r>
              <a:rPr sz="2000" spc="-20" dirty="0">
                <a:latin typeface="Segoe UI"/>
                <a:cs typeface="Segoe UI"/>
              </a:rPr>
              <a:t> </a:t>
            </a:r>
            <a:r>
              <a:rPr sz="2000" dirty="0">
                <a:latin typeface="Segoe UI"/>
                <a:cs typeface="Segoe UI"/>
              </a:rPr>
              <a:t>the</a:t>
            </a:r>
            <a:r>
              <a:rPr sz="2000" spc="-25" dirty="0">
                <a:latin typeface="Segoe UI"/>
                <a:cs typeface="Segoe UI"/>
              </a:rPr>
              <a:t> </a:t>
            </a:r>
            <a:r>
              <a:rPr sz="2000" dirty="0">
                <a:latin typeface="Segoe UI"/>
                <a:cs typeface="Segoe UI"/>
              </a:rPr>
              <a:t>data</a:t>
            </a:r>
            <a:r>
              <a:rPr sz="2000" spc="-35" dirty="0">
                <a:latin typeface="Segoe UI"/>
                <a:cs typeface="Segoe UI"/>
              </a:rPr>
              <a:t> </a:t>
            </a:r>
            <a:r>
              <a:rPr sz="2000" dirty="0">
                <a:latin typeface="Segoe UI"/>
                <a:cs typeface="Segoe UI"/>
              </a:rPr>
              <a:t>compromise</a:t>
            </a:r>
            <a:r>
              <a:rPr sz="2000" spc="-20" dirty="0">
                <a:latin typeface="Segoe UI"/>
                <a:cs typeface="Segoe UI"/>
              </a:rPr>
              <a:t> </a:t>
            </a:r>
            <a:r>
              <a:rPr sz="2000" dirty="0">
                <a:latin typeface="Segoe UI"/>
                <a:cs typeface="Segoe UI"/>
              </a:rPr>
              <a:t>privacy</a:t>
            </a:r>
            <a:r>
              <a:rPr sz="2000" spc="-15" dirty="0">
                <a:latin typeface="Segoe UI"/>
                <a:cs typeface="Segoe UI"/>
              </a:rPr>
              <a:t> </a:t>
            </a:r>
            <a:r>
              <a:rPr sz="2000" dirty="0">
                <a:latin typeface="Segoe UI"/>
                <a:cs typeface="Segoe UI"/>
              </a:rPr>
              <a:t>and</a:t>
            </a:r>
            <a:r>
              <a:rPr sz="2000" spc="-30" dirty="0">
                <a:latin typeface="Segoe UI"/>
                <a:cs typeface="Segoe UI"/>
              </a:rPr>
              <a:t> </a:t>
            </a:r>
            <a:r>
              <a:rPr sz="2000" spc="-10" dirty="0">
                <a:latin typeface="Segoe UI"/>
                <a:cs typeface="Segoe UI"/>
              </a:rPr>
              <a:t>copyrights</a:t>
            </a:r>
            <a:endParaRPr sz="2000" dirty="0">
              <a:latin typeface="Segoe UI"/>
              <a:cs typeface="Segoe UI"/>
            </a:endParaRPr>
          </a:p>
          <a:p>
            <a:pPr marL="240665" indent="-227965">
              <a:lnSpc>
                <a:spcPct val="100000"/>
              </a:lnSpc>
              <a:spcBef>
                <a:spcPts val="765"/>
              </a:spcBef>
              <a:buFont typeface="Arial"/>
              <a:buChar char="•"/>
              <a:tabLst>
                <a:tab pos="240665" algn="l"/>
              </a:tabLst>
            </a:pPr>
            <a:r>
              <a:rPr sz="2000" spc="-25" dirty="0">
                <a:latin typeface="Segoe UI"/>
                <a:cs typeface="Segoe UI"/>
              </a:rPr>
              <a:t>Tools</a:t>
            </a:r>
            <a:r>
              <a:rPr sz="2000" spc="-45" dirty="0">
                <a:latin typeface="Segoe UI"/>
                <a:cs typeface="Segoe UI"/>
              </a:rPr>
              <a:t> </a:t>
            </a:r>
            <a:r>
              <a:rPr sz="2000" dirty="0">
                <a:latin typeface="Segoe UI"/>
                <a:cs typeface="Segoe UI"/>
              </a:rPr>
              <a:t>available</a:t>
            </a:r>
            <a:r>
              <a:rPr sz="2000" spc="-35" dirty="0">
                <a:latin typeface="Segoe UI"/>
                <a:cs typeface="Segoe UI"/>
              </a:rPr>
              <a:t> </a:t>
            </a:r>
            <a:r>
              <a:rPr sz="2000" dirty="0">
                <a:latin typeface="Segoe UI"/>
                <a:cs typeface="Segoe UI"/>
              </a:rPr>
              <a:t>to</a:t>
            </a:r>
            <a:r>
              <a:rPr sz="2000" spc="-40" dirty="0">
                <a:latin typeface="Segoe UI"/>
                <a:cs typeface="Segoe UI"/>
              </a:rPr>
              <a:t> </a:t>
            </a:r>
            <a:r>
              <a:rPr sz="2000" dirty="0">
                <a:latin typeface="Segoe UI"/>
                <a:cs typeface="Segoe UI"/>
              </a:rPr>
              <a:t>analyze</a:t>
            </a:r>
            <a:r>
              <a:rPr sz="2000" spc="-75" dirty="0">
                <a:latin typeface="Segoe UI"/>
                <a:cs typeface="Segoe UI"/>
              </a:rPr>
              <a:t> </a:t>
            </a:r>
            <a:r>
              <a:rPr sz="2000" dirty="0">
                <a:latin typeface="Segoe UI"/>
                <a:cs typeface="Segoe UI"/>
              </a:rPr>
              <a:t>datasets</a:t>
            </a:r>
            <a:r>
              <a:rPr sz="2000" spc="-60" dirty="0">
                <a:latin typeface="Segoe UI"/>
                <a:cs typeface="Segoe UI"/>
              </a:rPr>
              <a:t> </a:t>
            </a:r>
            <a:r>
              <a:rPr sz="2000" dirty="0">
                <a:latin typeface="Segoe UI"/>
                <a:cs typeface="Segoe UI"/>
              </a:rPr>
              <a:t>for</a:t>
            </a:r>
            <a:r>
              <a:rPr sz="2000" spc="-40" dirty="0">
                <a:latin typeface="Segoe UI"/>
                <a:cs typeface="Segoe UI"/>
              </a:rPr>
              <a:t> </a:t>
            </a:r>
            <a:r>
              <a:rPr sz="2000" spc="-20" dirty="0">
                <a:latin typeface="Segoe UI"/>
                <a:cs typeface="Segoe UI"/>
              </a:rPr>
              <a:t>bias</a:t>
            </a:r>
            <a:endParaRPr sz="2000" dirty="0">
              <a:latin typeface="Segoe UI"/>
              <a:cs typeface="Segoe UI"/>
            </a:endParaRPr>
          </a:p>
          <a:p>
            <a:pPr marL="241300" marR="346710" indent="-228600">
              <a:lnSpc>
                <a:spcPct val="90100"/>
              </a:lnSpc>
              <a:spcBef>
                <a:spcPts val="994"/>
              </a:spcBef>
              <a:buFont typeface="Arial"/>
              <a:buChar char="•"/>
              <a:tabLst>
                <a:tab pos="241300" algn="l"/>
              </a:tabLst>
            </a:pPr>
            <a:r>
              <a:rPr sz="2000" b="1" dirty="0">
                <a:latin typeface="Segoe UI"/>
                <a:cs typeface="Segoe UI"/>
              </a:rPr>
              <a:t>Data</a:t>
            </a:r>
            <a:r>
              <a:rPr sz="2000" b="1" spc="-65" dirty="0">
                <a:latin typeface="Segoe UI"/>
                <a:cs typeface="Segoe UI"/>
              </a:rPr>
              <a:t> </a:t>
            </a:r>
            <a:r>
              <a:rPr sz="2000" b="1" dirty="0">
                <a:latin typeface="Segoe UI"/>
                <a:cs typeface="Segoe UI"/>
              </a:rPr>
              <a:t>Cards:</a:t>
            </a:r>
            <a:r>
              <a:rPr sz="2000" b="1" spc="-30" dirty="0">
                <a:latin typeface="Segoe UI"/>
                <a:cs typeface="Segoe UI"/>
              </a:rPr>
              <a:t> </a:t>
            </a:r>
            <a:r>
              <a:rPr sz="2000" dirty="0">
                <a:latin typeface="Segoe UI"/>
                <a:cs typeface="Segoe UI"/>
              </a:rPr>
              <a:t>structured</a:t>
            </a:r>
            <a:r>
              <a:rPr sz="2000" spc="-50" dirty="0">
                <a:latin typeface="Segoe UI"/>
                <a:cs typeface="Segoe UI"/>
              </a:rPr>
              <a:t> </a:t>
            </a:r>
            <a:r>
              <a:rPr sz="2000" dirty="0">
                <a:latin typeface="Segoe UI"/>
                <a:cs typeface="Segoe UI"/>
              </a:rPr>
              <a:t>summaries</a:t>
            </a:r>
            <a:r>
              <a:rPr sz="2000" spc="-45" dirty="0">
                <a:latin typeface="Segoe UI"/>
                <a:cs typeface="Segoe UI"/>
              </a:rPr>
              <a:t> </a:t>
            </a:r>
            <a:r>
              <a:rPr sz="2000" dirty="0">
                <a:latin typeface="Segoe UI"/>
                <a:cs typeface="Segoe UI"/>
              </a:rPr>
              <a:t>of</a:t>
            </a:r>
            <a:r>
              <a:rPr sz="2000" spc="-35" dirty="0">
                <a:latin typeface="Segoe UI"/>
                <a:cs typeface="Segoe UI"/>
              </a:rPr>
              <a:t> </a:t>
            </a:r>
            <a:r>
              <a:rPr sz="2000" dirty="0">
                <a:latin typeface="Segoe UI"/>
                <a:cs typeface="Segoe UI"/>
              </a:rPr>
              <a:t>essential</a:t>
            </a:r>
            <a:r>
              <a:rPr sz="2000" spc="-35" dirty="0">
                <a:latin typeface="Segoe UI"/>
                <a:cs typeface="Segoe UI"/>
              </a:rPr>
              <a:t> </a:t>
            </a:r>
            <a:r>
              <a:rPr sz="2000" spc="-10" dirty="0">
                <a:latin typeface="Segoe UI"/>
                <a:cs typeface="Segoe UI"/>
              </a:rPr>
              <a:t>facts </a:t>
            </a:r>
            <a:r>
              <a:rPr sz="2000" dirty="0">
                <a:latin typeface="Segoe UI"/>
                <a:cs typeface="Segoe UI"/>
              </a:rPr>
              <a:t>about</a:t>
            </a:r>
            <a:r>
              <a:rPr sz="2000" spc="-50" dirty="0">
                <a:latin typeface="Segoe UI"/>
                <a:cs typeface="Segoe UI"/>
              </a:rPr>
              <a:t> </a:t>
            </a:r>
            <a:r>
              <a:rPr sz="2000" dirty="0">
                <a:latin typeface="Segoe UI"/>
                <a:cs typeface="Segoe UI"/>
              </a:rPr>
              <a:t>datasets</a:t>
            </a:r>
            <a:r>
              <a:rPr sz="2000" spc="-50" dirty="0">
                <a:latin typeface="Segoe UI"/>
                <a:cs typeface="Segoe UI"/>
              </a:rPr>
              <a:t> </a:t>
            </a:r>
            <a:r>
              <a:rPr sz="2000" dirty="0">
                <a:latin typeface="Segoe UI"/>
                <a:cs typeface="Segoe UI"/>
              </a:rPr>
              <a:t>needed</a:t>
            </a:r>
            <a:r>
              <a:rPr sz="2000" spc="-20" dirty="0">
                <a:latin typeface="Segoe UI"/>
                <a:cs typeface="Segoe UI"/>
              </a:rPr>
              <a:t> </a:t>
            </a:r>
            <a:r>
              <a:rPr sz="2000" dirty="0">
                <a:latin typeface="Segoe UI"/>
                <a:cs typeface="Segoe UI"/>
              </a:rPr>
              <a:t>by</a:t>
            </a:r>
            <a:r>
              <a:rPr sz="2000" spc="-30" dirty="0">
                <a:latin typeface="Segoe UI"/>
                <a:cs typeface="Segoe UI"/>
              </a:rPr>
              <a:t> </a:t>
            </a:r>
            <a:r>
              <a:rPr sz="2000" dirty="0">
                <a:latin typeface="Segoe UI"/>
                <a:cs typeface="Segoe UI"/>
              </a:rPr>
              <a:t>stakeholders</a:t>
            </a:r>
            <a:r>
              <a:rPr sz="2000" spc="-25" dirty="0">
                <a:latin typeface="Segoe UI"/>
                <a:cs typeface="Segoe UI"/>
              </a:rPr>
              <a:t> </a:t>
            </a:r>
            <a:r>
              <a:rPr sz="2000" dirty="0">
                <a:latin typeface="Segoe UI"/>
                <a:cs typeface="Segoe UI"/>
              </a:rPr>
              <a:t>across</a:t>
            </a:r>
            <a:r>
              <a:rPr sz="2000" spc="-30" dirty="0">
                <a:latin typeface="Segoe UI"/>
                <a:cs typeface="Segoe UI"/>
              </a:rPr>
              <a:t> </a:t>
            </a:r>
            <a:r>
              <a:rPr sz="2000" spc="-50" dirty="0">
                <a:latin typeface="Segoe UI"/>
                <a:cs typeface="Segoe UI"/>
              </a:rPr>
              <a:t>a </a:t>
            </a:r>
            <a:r>
              <a:rPr sz="2000" dirty="0">
                <a:latin typeface="Segoe UI"/>
                <a:cs typeface="Segoe UI"/>
              </a:rPr>
              <a:t>dataset's</a:t>
            </a:r>
            <a:r>
              <a:rPr sz="2000" spc="-80" dirty="0">
                <a:latin typeface="Segoe UI"/>
                <a:cs typeface="Segoe UI"/>
              </a:rPr>
              <a:t> </a:t>
            </a:r>
            <a:r>
              <a:rPr sz="2000" dirty="0">
                <a:latin typeface="Segoe UI"/>
                <a:cs typeface="Segoe UI"/>
              </a:rPr>
              <a:t>lifecycle</a:t>
            </a:r>
            <a:r>
              <a:rPr sz="2000" spc="-15" dirty="0">
                <a:latin typeface="Segoe UI"/>
                <a:cs typeface="Segoe UI"/>
              </a:rPr>
              <a:t> </a:t>
            </a:r>
            <a:r>
              <a:rPr sz="2000" dirty="0">
                <a:latin typeface="Segoe UI"/>
                <a:cs typeface="Segoe UI"/>
              </a:rPr>
              <a:t>for</a:t>
            </a:r>
            <a:r>
              <a:rPr sz="2000" spc="-45" dirty="0">
                <a:latin typeface="Segoe UI"/>
                <a:cs typeface="Segoe UI"/>
              </a:rPr>
              <a:t> </a:t>
            </a:r>
            <a:r>
              <a:rPr sz="2000" dirty="0">
                <a:latin typeface="Segoe UI"/>
                <a:cs typeface="Segoe UI"/>
              </a:rPr>
              <a:t>responsible</a:t>
            </a:r>
            <a:r>
              <a:rPr sz="2000" spc="-35" dirty="0">
                <a:latin typeface="Segoe UI"/>
                <a:cs typeface="Segoe UI"/>
              </a:rPr>
              <a:t> </a:t>
            </a:r>
            <a:r>
              <a:rPr sz="2000" dirty="0">
                <a:latin typeface="Segoe UI"/>
                <a:cs typeface="Segoe UI"/>
              </a:rPr>
              <a:t>AI</a:t>
            </a:r>
            <a:r>
              <a:rPr sz="2000" spc="-40" dirty="0">
                <a:latin typeface="Segoe UI"/>
                <a:cs typeface="Segoe UI"/>
              </a:rPr>
              <a:t> </a:t>
            </a:r>
            <a:r>
              <a:rPr sz="2000" spc="-10" dirty="0">
                <a:latin typeface="Segoe UI"/>
                <a:cs typeface="Segoe UI"/>
              </a:rPr>
              <a:t>development.</a:t>
            </a:r>
            <a:endParaRPr sz="2000" dirty="0">
              <a:latin typeface="Segoe UI"/>
              <a:cs typeface="Segoe UI"/>
            </a:endParaRPr>
          </a:p>
        </p:txBody>
      </p:sp>
      <p:pic>
        <p:nvPicPr>
          <p:cNvPr id="4" name="object 4"/>
          <p:cNvPicPr/>
          <p:nvPr/>
        </p:nvPicPr>
        <p:blipFill>
          <a:blip r:embed="rId2" cstate="print"/>
          <a:stretch>
            <a:fillRect/>
          </a:stretch>
        </p:blipFill>
        <p:spPr>
          <a:xfrm>
            <a:off x="7176654" y="2154049"/>
            <a:ext cx="5015345" cy="23071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7909" rIns="0" bIns="0" rtlCol="0">
            <a:normAutofit fontScale="90000"/>
          </a:bodyPr>
          <a:lstStyle/>
          <a:p>
            <a:pPr marL="32384">
              <a:lnSpc>
                <a:spcPct val="100000"/>
              </a:lnSpc>
              <a:spcBef>
                <a:spcPts val="95"/>
              </a:spcBef>
            </a:pPr>
            <a:r>
              <a:rPr spc="-20" dirty="0"/>
              <a:t>Responsible</a:t>
            </a:r>
            <a:r>
              <a:rPr spc="-130" dirty="0"/>
              <a:t> </a:t>
            </a:r>
            <a:r>
              <a:rPr dirty="0"/>
              <a:t>Data</a:t>
            </a:r>
            <a:r>
              <a:rPr spc="-120" dirty="0"/>
              <a:t> </a:t>
            </a:r>
            <a:r>
              <a:rPr dirty="0"/>
              <a:t>&amp;</a:t>
            </a:r>
            <a:r>
              <a:rPr spc="-120" dirty="0"/>
              <a:t> </a:t>
            </a:r>
            <a:r>
              <a:rPr spc="-20" dirty="0"/>
              <a:t>Responsible</a:t>
            </a:r>
            <a:r>
              <a:rPr spc="-135" dirty="0"/>
              <a:t> </a:t>
            </a:r>
            <a:r>
              <a:rPr dirty="0"/>
              <a:t>Data</a:t>
            </a:r>
            <a:r>
              <a:rPr spc="-120" dirty="0"/>
              <a:t> </a:t>
            </a:r>
            <a:r>
              <a:rPr spc="-10" dirty="0"/>
              <a:t>Science</a:t>
            </a:r>
          </a:p>
        </p:txBody>
      </p:sp>
      <p:sp>
        <p:nvSpPr>
          <p:cNvPr id="3" name="object 3"/>
          <p:cNvSpPr txBox="1"/>
          <p:nvPr/>
        </p:nvSpPr>
        <p:spPr>
          <a:xfrm>
            <a:off x="647580" y="1891819"/>
            <a:ext cx="7385175" cy="4163319"/>
          </a:xfrm>
          <a:prstGeom prst="rect">
            <a:avLst/>
          </a:prstGeom>
        </p:spPr>
        <p:txBody>
          <a:bodyPr vert="horz" wrap="square" lIns="0" tIns="43815" rIns="0" bIns="0" rtlCol="0">
            <a:spAutoFit/>
          </a:bodyPr>
          <a:lstStyle/>
          <a:p>
            <a:pPr marL="240665" marR="8890" indent="-228600">
              <a:lnSpc>
                <a:spcPts val="1939"/>
              </a:lnSpc>
              <a:spcBef>
                <a:spcPts val="345"/>
              </a:spcBef>
              <a:buFont typeface="Arial"/>
              <a:buChar char="•"/>
              <a:tabLst>
                <a:tab pos="240665" algn="l"/>
              </a:tabLst>
            </a:pPr>
            <a:r>
              <a:rPr sz="2400" b="1" dirty="0">
                <a:solidFill>
                  <a:schemeClr val="accent1"/>
                </a:solidFill>
                <a:latin typeface="Calibri"/>
                <a:cs typeface="Calibri"/>
              </a:rPr>
              <a:t>RD:</a:t>
            </a:r>
            <a:r>
              <a:rPr sz="2400" b="1" spc="-25" dirty="0">
                <a:solidFill>
                  <a:schemeClr val="accent1"/>
                </a:solidFill>
                <a:latin typeface="Calibri"/>
                <a:cs typeface="Calibri"/>
              </a:rPr>
              <a:t> </a:t>
            </a:r>
            <a:r>
              <a:rPr sz="2400" dirty="0">
                <a:latin typeface="Calibri"/>
                <a:cs typeface="Calibri"/>
              </a:rPr>
              <a:t>collective</a:t>
            </a:r>
            <a:r>
              <a:rPr sz="2400" spc="5" dirty="0">
                <a:latin typeface="Calibri"/>
                <a:cs typeface="Calibri"/>
              </a:rPr>
              <a:t> </a:t>
            </a:r>
            <a:r>
              <a:rPr sz="2400" dirty="0">
                <a:latin typeface="Calibri"/>
                <a:cs typeface="Calibri"/>
              </a:rPr>
              <a:t>duty</a:t>
            </a:r>
            <a:r>
              <a:rPr sz="2400" spc="-20" dirty="0">
                <a:latin typeface="Calibri"/>
                <a:cs typeface="Calibri"/>
              </a:rPr>
              <a:t> </a:t>
            </a:r>
            <a:r>
              <a:rPr sz="2400" dirty="0">
                <a:latin typeface="Calibri"/>
                <a:cs typeface="Calibri"/>
              </a:rPr>
              <a:t>to</a:t>
            </a:r>
            <a:r>
              <a:rPr sz="2400" spc="-25" dirty="0">
                <a:latin typeface="Calibri"/>
                <a:cs typeface="Calibri"/>
              </a:rPr>
              <a:t> </a:t>
            </a:r>
            <a:r>
              <a:rPr sz="2400" dirty="0">
                <a:latin typeface="Calibri"/>
                <a:cs typeface="Calibri"/>
              </a:rPr>
              <a:t>prioritise and</a:t>
            </a:r>
            <a:r>
              <a:rPr sz="2400" spc="-20" dirty="0">
                <a:latin typeface="Calibri"/>
                <a:cs typeface="Calibri"/>
              </a:rPr>
              <a:t> </a:t>
            </a:r>
            <a:r>
              <a:rPr sz="2400" dirty="0">
                <a:latin typeface="Calibri"/>
                <a:cs typeface="Calibri"/>
              </a:rPr>
              <a:t>respond</a:t>
            </a:r>
            <a:r>
              <a:rPr sz="2400" spc="-5" dirty="0">
                <a:latin typeface="Calibri"/>
                <a:cs typeface="Calibri"/>
              </a:rPr>
              <a:t> </a:t>
            </a:r>
            <a:r>
              <a:rPr sz="2400" dirty="0">
                <a:latin typeface="Calibri"/>
                <a:cs typeface="Calibri"/>
              </a:rPr>
              <a:t>to</a:t>
            </a:r>
            <a:r>
              <a:rPr sz="2400" spc="-25" dirty="0">
                <a:latin typeface="Calibri"/>
                <a:cs typeface="Calibri"/>
              </a:rPr>
              <a:t> </a:t>
            </a:r>
            <a:r>
              <a:rPr sz="2400" dirty="0">
                <a:latin typeface="Calibri"/>
                <a:cs typeface="Calibri"/>
              </a:rPr>
              <a:t>the</a:t>
            </a:r>
            <a:r>
              <a:rPr sz="2400" spc="-5" dirty="0">
                <a:latin typeface="Calibri"/>
                <a:cs typeface="Calibri"/>
              </a:rPr>
              <a:t> </a:t>
            </a:r>
            <a:r>
              <a:rPr sz="2400" spc="-10" dirty="0">
                <a:latin typeface="Calibri"/>
                <a:cs typeface="Calibri"/>
              </a:rPr>
              <a:t>ethical, </a:t>
            </a:r>
            <a:r>
              <a:rPr sz="2400" dirty="0">
                <a:latin typeface="Calibri"/>
                <a:cs typeface="Calibri"/>
              </a:rPr>
              <a:t>legal,</a:t>
            </a:r>
            <a:r>
              <a:rPr sz="2400" spc="-15" dirty="0">
                <a:latin typeface="Calibri"/>
                <a:cs typeface="Calibri"/>
              </a:rPr>
              <a:t> </a:t>
            </a:r>
            <a:r>
              <a:rPr sz="2400" dirty="0">
                <a:latin typeface="Calibri"/>
                <a:cs typeface="Calibri"/>
              </a:rPr>
              <a:t>social</a:t>
            </a:r>
            <a:r>
              <a:rPr sz="2400" spc="-20" dirty="0">
                <a:latin typeface="Calibri"/>
                <a:cs typeface="Calibri"/>
              </a:rPr>
              <a:t> </a:t>
            </a:r>
            <a:r>
              <a:rPr sz="2400" dirty="0">
                <a:latin typeface="Calibri"/>
                <a:cs typeface="Calibri"/>
              </a:rPr>
              <a:t>and</a:t>
            </a:r>
            <a:r>
              <a:rPr sz="2400" spc="-25" dirty="0">
                <a:latin typeface="Calibri"/>
                <a:cs typeface="Calibri"/>
              </a:rPr>
              <a:t> </a:t>
            </a:r>
            <a:r>
              <a:rPr sz="2400" spc="-10" dirty="0">
                <a:latin typeface="Calibri"/>
                <a:cs typeface="Calibri"/>
              </a:rPr>
              <a:t>privacy-</a:t>
            </a:r>
            <a:r>
              <a:rPr sz="2400" dirty="0">
                <a:latin typeface="Calibri"/>
                <a:cs typeface="Calibri"/>
              </a:rPr>
              <a:t>related</a:t>
            </a:r>
            <a:r>
              <a:rPr sz="2400" spc="-5" dirty="0">
                <a:latin typeface="Calibri"/>
                <a:cs typeface="Calibri"/>
              </a:rPr>
              <a:t> </a:t>
            </a:r>
            <a:r>
              <a:rPr sz="2400" dirty="0">
                <a:latin typeface="Calibri"/>
                <a:cs typeface="Calibri"/>
              </a:rPr>
              <a:t>challenges</a:t>
            </a:r>
            <a:r>
              <a:rPr sz="2400" spc="-10" dirty="0">
                <a:latin typeface="Calibri"/>
                <a:cs typeface="Calibri"/>
              </a:rPr>
              <a:t> </a:t>
            </a:r>
            <a:r>
              <a:rPr sz="2400" dirty="0">
                <a:latin typeface="Calibri"/>
                <a:cs typeface="Calibri"/>
              </a:rPr>
              <a:t>that</a:t>
            </a:r>
            <a:r>
              <a:rPr sz="2400" spc="-30" dirty="0">
                <a:latin typeface="Calibri"/>
                <a:cs typeface="Calibri"/>
              </a:rPr>
              <a:t> </a:t>
            </a:r>
            <a:r>
              <a:rPr sz="2400" dirty="0">
                <a:latin typeface="Calibri"/>
                <a:cs typeface="Calibri"/>
              </a:rPr>
              <a:t>come</a:t>
            </a:r>
            <a:r>
              <a:rPr sz="2400" spc="-5" dirty="0">
                <a:latin typeface="Calibri"/>
                <a:cs typeface="Calibri"/>
              </a:rPr>
              <a:t> </a:t>
            </a:r>
            <a:r>
              <a:rPr sz="2400" spc="-20" dirty="0">
                <a:latin typeface="Calibri"/>
                <a:cs typeface="Calibri"/>
              </a:rPr>
              <a:t>from </a:t>
            </a:r>
            <a:r>
              <a:rPr sz="2400" dirty="0">
                <a:latin typeface="Calibri"/>
                <a:cs typeface="Calibri"/>
              </a:rPr>
              <a:t>using</a:t>
            </a:r>
            <a:r>
              <a:rPr sz="2400" spc="-30" dirty="0">
                <a:latin typeface="Calibri"/>
                <a:cs typeface="Calibri"/>
              </a:rPr>
              <a:t> </a:t>
            </a:r>
            <a:r>
              <a:rPr sz="2400" dirty="0">
                <a:latin typeface="Calibri"/>
                <a:cs typeface="Calibri"/>
              </a:rPr>
              <a:t>data</a:t>
            </a:r>
            <a:r>
              <a:rPr sz="2400" spc="-30" dirty="0">
                <a:latin typeface="Calibri"/>
                <a:cs typeface="Calibri"/>
              </a:rPr>
              <a:t> </a:t>
            </a:r>
            <a:r>
              <a:rPr sz="2400" dirty="0">
                <a:latin typeface="Calibri"/>
                <a:cs typeface="Calibri"/>
              </a:rPr>
              <a:t>in</a:t>
            </a:r>
            <a:r>
              <a:rPr sz="2400" spc="-15" dirty="0">
                <a:latin typeface="Calibri"/>
                <a:cs typeface="Calibri"/>
              </a:rPr>
              <a:t> </a:t>
            </a:r>
            <a:r>
              <a:rPr sz="2400" dirty="0">
                <a:latin typeface="Calibri"/>
                <a:cs typeface="Calibri"/>
              </a:rPr>
              <a:t>new</a:t>
            </a:r>
            <a:r>
              <a:rPr sz="2400" spc="-20" dirty="0">
                <a:latin typeface="Calibri"/>
                <a:cs typeface="Calibri"/>
              </a:rPr>
              <a:t> </a:t>
            </a:r>
            <a:r>
              <a:rPr sz="2400" dirty="0">
                <a:latin typeface="Calibri"/>
                <a:cs typeface="Calibri"/>
              </a:rPr>
              <a:t>and</a:t>
            </a:r>
            <a:r>
              <a:rPr sz="2400" spc="-10" dirty="0">
                <a:latin typeface="Calibri"/>
                <a:cs typeface="Calibri"/>
              </a:rPr>
              <a:t> different</a:t>
            </a:r>
            <a:r>
              <a:rPr sz="2400" spc="-30" dirty="0">
                <a:latin typeface="Calibri"/>
                <a:cs typeface="Calibri"/>
              </a:rPr>
              <a:t> </a:t>
            </a:r>
            <a:r>
              <a:rPr sz="2400" dirty="0">
                <a:latin typeface="Calibri"/>
                <a:cs typeface="Calibri"/>
              </a:rPr>
              <a:t>ways</a:t>
            </a:r>
            <a:r>
              <a:rPr sz="2400" spc="-25" dirty="0">
                <a:latin typeface="Calibri"/>
                <a:cs typeface="Calibri"/>
              </a:rPr>
              <a:t> </a:t>
            </a:r>
            <a:r>
              <a:rPr sz="2400" dirty="0">
                <a:latin typeface="Calibri"/>
                <a:cs typeface="Calibri"/>
              </a:rPr>
              <a:t>in</a:t>
            </a:r>
            <a:r>
              <a:rPr sz="2400" spc="-15" dirty="0">
                <a:latin typeface="Calibri"/>
                <a:cs typeface="Calibri"/>
              </a:rPr>
              <a:t> </a:t>
            </a:r>
            <a:r>
              <a:rPr sz="2400" dirty="0">
                <a:latin typeface="Calibri"/>
                <a:cs typeface="Calibri"/>
              </a:rPr>
              <a:t>advocacy</a:t>
            </a:r>
            <a:r>
              <a:rPr sz="2400" spc="-20" dirty="0">
                <a:latin typeface="Calibri"/>
                <a:cs typeface="Calibri"/>
              </a:rPr>
              <a:t> </a:t>
            </a:r>
            <a:r>
              <a:rPr sz="2400" spc="-25" dirty="0">
                <a:latin typeface="Calibri"/>
                <a:cs typeface="Calibri"/>
              </a:rPr>
              <a:t>and </a:t>
            </a:r>
            <a:r>
              <a:rPr sz="2400" dirty="0">
                <a:latin typeface="Calibri"/>
                <a:cs typeface="Calibri"/>
              </a:rPr>
              <a:t>social</a:t>
            </a:r>
            <a:r>
              <a:rPr sz="2400" spc="-5" dirty="0">
                <a:latin typeface="Calibri"/>
                <a:cs typeface="Calibri"/>
              </a:rPr>
              <a:t> </a:t>
            </a:r>
            <a:r>
              <a:rPr sz="2400" spc="-10" dirty="0">
                <a:latin typeface="Calibri"/>
                <a:cs typeface="Calibri"/>
              </a:rPr>
              <a:t>change</a:t>
            </a:r>
            <a:endParaRPr sz="2400" dirty="0">
              <a:latin typeface="Calibri"/>
              <a:cs typeface="Calibri"/>
            </a:endParaRPr>
          </a:p>
          <a:p>
            <a:pPr>
              <a:lnSpc>
                <a:spcPct val="100000"/>
              </a:lnSpc>
              <a:buFont typeface="Arial"/>
              <a:buChar char="•"/>
            </a:pPr>
            <a:endParaRPr sz="2400" dirty="0">
              <a:solidFill>
                <a:schemeClr val="accent1"/>
              </a:solidFill>
              <a:latin typeface="Calibri"/>
              <a:cs typeface="Calibri"/>
            </a:endParaRPr>
          </a:p>
          <a:p>
            <a:pPr marL="240665" marR="5080" indent="-228600">
              <a:lnSpc>
                <a:spcPts val="1939"/>
              </a:lnSpc>
              <a:buFont typeface="Arial"/>
              <a:buChar char="•"/>
              <a:tabLst>
                <a:tab pos="240665" algn="l"/>
              </a:tabLst>
            </a:pPr>
            <a:r>
              <a:rPr sz="2400" b="1" dirty="0">
                <a:solidFill>
                  <a:schemeClr val="accent1"/>
                </a:solidFill>
                <a:latin typeface="Calibri"/>
                <a:cs typeface="Calibri"/>
              </a:rPr>
              <a:t>RDS</a:t>
            </a:r>
            <a:r>
              <a:rPr sz="2400" b="1" dirty="0">
                <a:solidFill>
                  <a:srgbClr val="2D75B6"/>
                </a:solidFill>
                <a:latin typeface="Calibri"/>
                <a:cs typeface="Calibri"/>
              </a:rPr>
              <a:t>:</a:t>
            </a:r>
            <a:r>
              <a:rPr sz="2400" b="1" spc="-45" dirty="0">
                <a:solidFill>
                  <a:srgbClr val="2D75B6"/>
                </a:solidFill>
                <a:latin typeface="Calibri"/>
                <a:cs typeface="Calibri"/>
              </a:rPr>
              <a:t> </a:t>
            </a:r>
            <a:r>
              <a:rPr sz="2400" dirty="0">
                <a:latin typeface="Calibri"/>
                <a:cs typeface="Calibri"/>
              </a:rPr>
              <a:t>delivers</a:t>
            </a:r>
            <a:r>
              <a:rPr sz="2400" spc="-40" dirty="0">
                <a:latin typeface="Calibri"/>
                <a:cs typeface="Calibri"/>
              </a:rPr>
              <a:t> </a:t>
            </a:r>
            <a:r>
              <a:rPr sz="2400" dirty="0">
                <a:latin typeface="Calibri"/>
                <a:cs typeface="Calibri"/>
              </a:rPr>
              <a:t>a</a:t>
            </a:r>
            <a:r>
              <a:rPr sz="2400" spc="-30" dirty="0">
                <a:latin typeface="Calibri"/>
                <a:cs typeface="Calibri"/>
              </a:rPr>
              <a:t> </a:t>
            </a:r>
            <a:r>
              <a:rPr sz="2400" dirty="0">
                <a:latin typeface="Calibri"/>
                <a:cs typeface="Calibri"/>
              </a:rPr>
              <a:t>comprehensive,</a:t>
            </a:r>
            <a:r>
              <a:rPr sz="2400" spc="-40" dirty="0">
                <a:latin typeface="Calibri"/>
                <a:cs typeface="Calibri"/>
              </a:rPr>
              <a:t> </a:t>
            </a:r>
            <a:r>
              <a:rPr sz="2400" dirty="0">
                <a:latin typeface="Calibri"/>
                <a:cs typeface="Calibri"/>
              </a:rPr>
              <a:t>practical</a:t>
            </a:r>
            <a:r>
              <a:rPr sz="2400" spc="-20" dirty="0">
                <a:latin typeface="Calibri"/>
                <a:cs typeface="Calibri"/>
              </a:rPr>
              <a:t> </a:t>
            </a:r>
            <a:r>
              <a:rPr sz="2400" dirty="0">
                <a:latin typeface="Calibri"/>
                <a:cs typeface="Calibri"/>
              </a:rPr>
              <a:t>treatment</a:t>
            </a:r>
            <a:r>
              <a:rPr sz="2400" spc="-45" dirty="0">
                <a:latin typeface="Calibri"/>
                <a:cs typeface="Calibri"/>
              </a:rPr>
              <a:t> </a:t>
            </a:r>
            <a:r>
              <a:rPr sz="2400" dirty="0">
                <a:latin typeface="Calibri"/>
                <a:cs typeface="Calibri"/>
              </a:rPr>
              <a:t>of</a:t>
            </a:r>
            <a:r>
              <a:rPr sz="2400" spc="-40" dirty="0">
                <a:latin typeface="Calibri"/>
                <a:cs typeface="Calibri"/>
              </a:rPr>
              <a:t> </a:t>
            </a:r>
            <a:r>
              <a:rPr sz="2400" spc="-25" dirty="0">
                <a:latin typeface="Calibri"/>
                <a:cs typeface="Calibri"/>
              </a:rPr>
              <a:t>how </a:t>
            </a:r>
            <a:r>
              <a:rPr sz="2400" dirty="0">
                <a:latin typeface="Calibri"/>
                <a:cs typeface="Calibri"/>
              </a:rPr>
              <a:t>to</a:t>
            </a:r>
            <a:r>
              <a:rPr sz="2400" spc="-25" dirty="0">
                <a:latin typeface="Calibri"/>
                <a:cs typeface="Calibri"/>
              </a:rPr>
              <a:t> </a:t>
            </a:r>
            <a:r>
              <a:rPr sz="2400" dirty="0">
                <a:latin typeface="Calibri"/>
                <a:cs typeface="Calibri"/>
              </a:rPr>
              <a:t>implement</a:t>
            </a:r>
            <a:r>
              <a:rPr sz="2400" spc="-15" dirty="0">
                <a:latin typeface="Calibri"/>
                <a:cs typeface="Calibri"/>
              </a:rPr>
              <a:t> </a:t>
            </a:r>
            <a:r>
              <a:rPr sz="2400" dirty="0">
                <a:latin typeface="Calibri"/>
                <a:cs typeface="Calibri"/>
              </a:rPr>
              <a:t>data</a:t>
            </a:r>
            <a:r>
              <a:rPr sz="2400" spc="-25" dirty="0">
                <a:latin typeface="Calibri"/>
                <a:cs typeface="Calibri"/>
              </a:rPr>
              <a:t> </a:t>
            </a:r>
            <a:r>
              <a:rPr sz="2400" dirty="0">
                <a:latin typeface="Calibri"/>
                <a:cs typeface="Calibri"/>
              </a:rPr>
              <a:t>science</a:t>
            </a:r>
            <a:r>
              <a:rPr sz="2400" spc="-5" dirty="0">
                <a:latin typeface="Calibri"/>
                <a:cs typeface="Calibri"/>
              </a:rPr>
              <a:t> </a:t>
            </a:r>
            <a:r>
              <a:rPr sz="2400" dirty="0">
                <a:latin typeface="Calibri"/>
                <a:cs typeface="Calibri"/>
              </a:rPr>
              <a:t>solutions</a:t>
            </a:r>
            <a:r>
              <a:rPr sz="2400" spc="-5" dirty="0">
                <a:latin typeface="Calibri"/>
                <a:cs typeface="Calibri"/>
              </a:rPr>
              <a:t> </a:t>
            </a:r>
            <a:r>
              <a:rPr sz="2400" dirty="0">
                <a:latin typeface="Calibri"/>
                <a:cs typeface="Calibri"/>
              </a:rPr>
              <a:t>in</a:t>
            </a:r>
            <a:r>
              <a:rPr sz="2400" spc="-10" dirty="0">
                <a:latin typeface="Calibri"/>
                <a:cs typeface="Calibri"/>
              </a:rPr>
              <a:t> </a:t>
            </a:r>
            <a:r>
              <a:rPr sz="2400" dirty="0">
                <a:latin typeface="Calibri"/>
                <a:cs typeface="Calibri"/>
              </a:rPr>
              <a:t>an</a:t>
            </a:r>
            <a:r>
              <a:rPr sz="2400" spc="-15" dirty="0">
                <a:latin typeface="Calibri"/>
                <a:cs typeface="Calibri"/>
              </a:rPr>
              <a:t> </a:t>
            </a:r>
            <a:r>
              <a:rPr sz="2400" dirty="0">
                <a:latin typeface="Calibri"/>
                <a:cs typeface="Calibri"/>
              </a:rPr>
              <a:t>ethical </a:t>
            </a:r>
            <a:r>
              <a:rPr sz="2400" spc="-10" dirty="0">
                <a:latin typeface="Calibri"/>
                <a:cs typeface="Calibri"/>
              </a:rPr>
              <a:t>manner </a:t>
            </a:r>
            <a:r>
              <a:rPr sz="2400" dirty="0">
                <a:latin typeface="Calibri"/>
                <a:cs typeface="Calibri"/>
              </a:rPr>
              <a:t>that</a:t>
            </a:r>
            <a:r>
              <a:rPr sz="2400" spc="-30" dirty="0">
                <a:latin typeface="Calibri"/>
                <a:cs typeface="Calibri"/>
              </a:rPr>
              <a:t> </a:t>
            </a:r>
            <a:r>
              <a:rPr sz="2400" dirty="0">
                <a:latin typeface="Calibri"/>
                <a:cs typeface="Calibri"/>
              </a:rPr>
              <a:t>minimizes the</a:t>
            </a:r>
            <a:r>
              <a:rPr sz="2400" spc="-10" dirty="0">
                <a:latin typeface="Calibri"/>
                <a:cs typeface="Calibri"/>
              </a:rPr>
              <a:t> </a:t>
            </a:r>
            <a:r>
              <a:rPr sz="2400" dirty="0">
                <a:latin typeface="Calibri"/>
                <a:cs typeface="Calibri"/>
              </a:rPr>
              <a:t>risk</a:t>
            </a:r>
            <a:r>
              <a:rPr sz="2400" spc="-15" dirty="0">
                <a:latin typeface="Calibri"/>
                <a:cs typeface="Calibri"/>
              </a:rPr>
              <a:t> </a:t>
            </a:r>
            <a:r>
              <a:rPr sz="2400" dirty="0">
                <a:latin typeface="Calibri"/>
                <a:cs typeface="Calibri"/>
              </a:rPr>
              <a:t>of</a:t>
            </a:r>
            <a:r>
              <a:rPr sz="2400" spc="-20" dirty="0">
                <a:latin typeface="Calibri"/>
                <a:cs typeface="Calibri"/>
              </a:rPr>
              <a:t> </a:t>
            </a:r>
            <a:r>
              <a:rPr sz="2400" dirty="0">
                <a:latin typeface="Calibri"/>
                <a:cs typeface="Calibri"/>
              </a:rPr>
              <a:t>undue</a:t>
            </a:r>
            <a:r>
              <a:rPr sz="2400" spc="5" dirty="0">
                <a:latin typeface="Calibri"/>
                <a:cs typeface="Calibri"/>
              </a:rPr>
              <a:t> </a:t>
            </a:r>
            <a:r>
              <a:rPr sz="2400" dirty="0">
                <a:latin typeface="Calibri"/>
                <a:cs typeface="Calibri"/>
              </a:rPr>
              <a:t>harm</a:t>
            </a:r>
            <a:r>
              <a:rPr sz="2400" spc="-5" dirty="0">
                <a:latin typeface="Calibri"/>
                <a:cs typeface="Calibri"/>
              </a:rPr>
              <a:t> </a:t>
            </a:r>
            <a:r>
              <a:rPr sz="2400" dirty="0">
                <a:latin typeface="Calibri"/>
                <a:cs typeface="Calibri"/>
              </a:rPr>
              <a:t>to</a:t>
            </a:r>
            <a:r>
              <a:rPr sz="2400" spc="-15" dirty="0">
                <a:latin typeface="Calibri"/>
                <a:cs typeface="Calibri"/>
              </a:rPr>
              <a:t> </a:t>
            </a:r>
            <a:r>
              <a:rPr sz="2400" spc="-10" dirty="0">
                <a:latin typeface="Calibri"/>
                <a:cs typeface="Calibri"/>
              </a:rPr>
              <a:t>vulnerable </a:t>
            </a:r>
            <a:r>
              <a:rPr sz="2400" dirty="0">
                <a:latin typeface="Calibri"/>
                <a:cs typeface="Calibri"/>
              </a:rPr>
              <a:t>members</a:t>
            </a:r>
            <a:r>
              <a:rPr sz="2400" spc="-20" dirty="0">
                <a:latin typeface="Calibri"/>
                <a:cs typeface="Calibri"/>
              </a:rPr>
              <a:t> </a:t>
            </a:r>
            <a:r>
              <a:rPr sz="2400" dirty="0">
                <a:latin typeface="Calibri"/>
                <a:cs typeface="Calibri"/>
              </a:rPr>
              <a:t>of</a:t>
            </a:r>
            <a:r>
              <a:rPr sz="2400" spc="-20" dirty="0">
                <a:latin typeface="Calibri"/>
                <a:cs typeface="Calibri"/>
              </a:rPr>
              <a:t> </a:t>
            </a:r>
            <a:r>
              <a:rPr sz="2400" spc="-10" dirty="0">
                <a:latin typeface="Calibri"/>
                <a:cs typeface="Calibri"/>
              </a:rPr>
              <a:t>society</a:t>
            </a:r>
            <a:endParaRPr sz="2400" dirty="0">
              <a:latin typeface="Calibri"/>
              <a:cs typeface="Calibri"/>
            </a:endParaRPr>
          </a:p>
          <a:p>
            <a:pPr>
              <a:lnSpc>
                <a:spcPct val="100000"/>
              </a:lnSpc>
              <a:buFont typeface="Arial"/>
              <a:buChar char="•"/>
            </a:pPr>
            <a:endParaRPr sz="2400" dirty="0">
              <a:latin typeface="Calibri"/>
              <a:cs typeface="Calibri"/>
            </a:endParaRPr>
          </a:p>
          <a:p>
            <a:pPr marL="240665" marR="60325" indent="-228600">
              <a:lnSpc>
                <a:spcPts val="1939"/>
              </a:lnSpc>
              <a:buFont typeface="Arial"/>
              <a:buChar char="•"/>
              <a:tabLst>
                <a:tab pos="240665" algn="l"/>
              </a:tabLst>
            </a:pPr>
            <a:r>
              <a:rPr sz="2400" dirty="0">
                <a:latin typeface="Calibri"/>
                <a:cs typeface="Calibri"/>
              </a:rPr>
              <a:t>Question</a:t>
            </a:r>
            <a:r>
              <a:rPr sz="2400" spc="-35" dirty="0">
                <a:latin typeface="Calibri"/>
                <a:cs typeface="Calibri"/>
              </a:rPr>
              <a:t> </a:t>
            </a:r>
            <a:r>
              <a:rPr sz="2400" dirty="0">
                <a:latin typeface="Calibri"/>
                <a:cs typeface="Calibri"/>
              </a:rPr>
              <a:t>the</a:t>
            </a:r>
            <a:r>
              <a:rPr sz="2400" spc="-25" dirty="0">
                <a:latin typeface="Calibri"/>
                <a:cs typeface="Calibri"/>
              </a:rPr>
              <a:t> </a:t>
            </a:r>
            <a:r>
              <a:rPr sz="2400" dirty="0">
                <a:latin typeface="Calibri"/>
                <a:cs typeface="Calibri"/>
              </a:rPr>
              <a:t>data,</a:t>
            </a:r>
            <a:r>
              <a:rPr sz="2400" spc="-25" dirty="0">
                <a:latin typeface="Calibri"/>
                <a:cs typeface="Calibri"/>
              </a:rPr>
              <a:t> </a:t>
            </a:r>
            <a:r>
              <a:rPr sz="2400" dirty="0">
                <a:latin typeface="Calibri"/>
                <a:cs typeface="Calibri"/>
              </a:rPr>
              <a:t>understand</a:t>
            </a:r>
            <a:r>
              <a:rPr sz="2400" spc="-10" dirty="0">
                <a:latin typeface="Calibri"/>
                <a:cs typeface="Calibri"/>
              </a:rPr>
              <a:t> </a:t>
            </a:r>
            <a:r>
              <a:rPr sz="2400" dirty="0">
                <a:latin typeface="Calibri"/>
                <a:cs typeface="Calibri"/>
              </a:rPr>
              <a:t>its</a:t>
            </a:r>
            <a:r>
              <a:rPr sz="2400" spc="-35" dirty="0">
                <a:latin typeface="Calibri"/>
                <a:cs typeface="Calibri"/>
              </a:rPr>
              <a:t> </a:t>
            </a:r>
            <a:r>
              <a:rPr sz="2400" dirty="0">
                <a:latin typeface="Calibri"/>
                <a:cs typeface="Calibri"/>
              </a:rPr>
              <a:t>limitations,</a:t>
            </a:r>
            <a:r>
              <a:rPr sz="2400" spc="-25" dirty="0">
                <a:latin typeface="Calibri"/>
                <a:cs typeface="Calibri"/>
              </a:rPr>
              <a:t> </a:t>
            </a:r>
            <a:r>
              <a:rPr sz="2400" dirty="0">
                <a:latin typeface="Calibri"/>
                <a:cs typeface="Calibri"/>
              </a:rPr>
              <a:t>and</a:t>
            </a:r>
            <a:r>
              <a:rPr sz="2400" spc="-15" dirty="0">
                <a:latin typeface="Calibri"/>
                <a:cs typeface="Calibri"/>
              </a:rPr>
              <a:t> </a:t>
            </a:r>
            <a:r>
              <a:rPr sz="2400" dirty="0">
                <a:latin typeface="Calibri"/>
                <a:cs typeface="Calibri"/>
              </a:rPr>
              <a:t>use</a:t>
            </a:r>
            <a:r>
              <a:rPr sz="2400" spc="-30" dirty="0">
                <a:latin typeface="Calibri"/>
                <a:cs typeface="Calibri"/>
              </a:rPr>
              <a:t> </a:t>
            </a:r>
            <a:r>
              <a:rPr sz="2400" dirty="0">
                <a:latin typeface="Calibri"/>
                <a:cs typeface="Calibri"/>
              </a:rPr>
              <a:t>it</a:t>
            </a:r>
            <a:r>
              <a:rPr sz="2400" spc="-30" dirty="0">
                <a:latin typeface="Calibri"/>
                <a:cs typeface="Calibri"/>
              </a:rPr>
              <a:t> </a:t>
            </a:r>
            <a:r>
              <a:rPr sz="2400" spc="-25" dirty="0">
                <a:latin typeface="Calibri"/>
                <a:cs typeface="Calibri"/>
              </a:rPr>
              <a:t>in </a:t>
            </a:r>
            <a:r>
              <a:rPr sz="2400" dirty="0">
                <a:latin typeface="Calibri"/>
                <a:cs typeface="Calibri"/>
              </a:rPr>
              <a:t>a</a:t>
            </a:r>
            <a:r>
              <a:rPr sz="2400" spc="-35" dirty="0">
                <a:latin typeface="Calibri"/>
                <a:cs typeface="Calibri"/>
              </a:rPr>
              <a:t> </a:t>
            </a:r>
            <a:r>
              <a:rPr sz="2400" dirty="0">
                <a:latin typeface="Calibri"/>
                <a:cs typeface="Calibri"/>
              </a:rPr>
              <a:t>responsible</a:t>
            </a:r>
            <a:r>
              <a:rPr sz="2400" spc="-10" dirty="0">
                <a:latin typeface="Calibri"/>
                <a:cs typeface="Calibri"/>
              </a:rPr>
              <a:t> </a:t>
            </a:r>
            <a:r>
              <a:rPr sz="2400" spc="-25" dirty="0">
                <a:latin typeface="Calibri"/>
                <a:cs typeface="Calibri"/>
              </a:rPr>
              <a:t>way</a:t>
            </a:r>
            <a:endParaRPr sz="2400" dirty="0">
              <a:latin typeface="Calibri"/>
              <a:cs typeface="Calibri"/>
            </a:endParaRPr>
          </a:p>
          <a:p>
            <a:pPr marL="240665" indent="-227965">
              <a:lnSpc>
                <a:spcPct val="100000"/>
              </a:lnSpc>
              <a:spcBef>
                <a:spcPts val="755"/>
              </a:spcBef>
              <a:buFont typeface="Arial"/>
              <a:buChar char="•"/>
              <a:tabLst>
                <a:tab pos="240665" algn="l"/>
              </a:tabLst>
            </a:pPr>
            <a:r>
              <a:rPr sz="2400" dirty="0">
                <a:latin typeface="Calibri"/>
                <a:cs typeface="Calibri"/>
              </a:rPr>
              <a:t>Responsible</a:t>
            </a:r>
            <a:r>
              <a:rPr sz="2400" spc="-45" dirty="0">
                <a:latin typeface="Calibri"/>
                <a:cs typeface="Calibri"/>
              </a:rPr>
              <a:t> </a:t>
            </a:r>
            <a:r>
              <a:rPr sz="2400" dirty="0">
                <a:latin typeface="Calibri"/>
                <a:cs typeface="Calibri"/>
              </a:rPr>
              <a:t>Data</a:t>
            </a:r>
            <a:r>
              <a:rPr sz="2400" spc="-40" dirty="0">
                <a:latin typeface="Calibri"/>
                <a:cs typeface="Calibri"/>
              </a:rPr>
              <a:t> </a:t>
            </a:r>
            <a:r>
              <a:rPr sz="2400" spc="-10" dirty="0">
                <a:latin typeface="Calibri"/>
                <a:cs typeface="Calibri"/>
              </a:rPr>
              <a:t>culture</a:t>
            </a:r>
            <a:endParaRPr sz="2400" dirty="0">
              <a:latin typeface="Calibri"/>
              <a:cs typeface="Calibri"/>
            </a:endParaRPr>
          </a:p>
          <a:p>
            <a:pPr marL="240665" indent="-227965">
              <a:lnSpc>
                <a:spcPct val="100000"/>
              </a:lnSpc>
              <a:spcBef>
                <a:spcPts val="780"/>
              </a:spcBef>
              <a:buFont typeface="Arial"/>
              <a:buChar char="•"/>
              <a:tabLst>
                <a:tab pos="240665" algn="l"/>
              </a:tabLst>
            </a:pPr>
            <a:r>
              <a:rPr sz="2400" dirty="0">
                <a:latin typeface="Calibri"/>
                <a:cs typeface="Calibri"/>
              </a:rPr>
              <a:t>Data</a:t>
            </a:r>
            <a:r>
              <a:rPr sz="2400" spc="-30" dirty="0">
                <a:latin typeface="Calibri"/>
                <a:cs typeface="Calibri"/>
              </a:rPr>
              <a:t> </a:t>
            </a:r>
            <a:r>
              <a:rPr sz="2400" dirty="0">
                <a:latin typeface="Calibri"/>
                <a:cs typeface="Calibri"/>
              </a:rPr>
              <a:t>literacy</a:t>
            </a:r>
            <a:r>
              <a:rPr sz="2400" spc="-25" dirty="0">
                <a:latin typeface="Calibri"/>
                <a:cs typeface="Calibri"/>
              </a:rPr>
              <a:t> </a:t>
            </a:r>
            <a:r>
              <a:rPr sz="2400" dirty="0">
                <a:latin typeface="Calibri"/>
                <a:cs typeface="Calibri"/>
              </a:rPr>
              <a:t>should</a:t>
            </a:r>
            <a:r>
              <a:rPr sz="2400" spc="-25" dirty="0">
                <a:latin typeface="Calibri"/>
                <a:cs typeface="Calibri"/>
              </a:rPr>
              <a:t> </a:t>
            </a:r>
            <a:r>
              <a:rPr sz="2400" dirty="0">
                <a:latin typeface="Calibri"/>
                <a:cs typeface="Calibri"/>
              </a:rPr>
              <a:t>be</a:t>
            </a:r>
            <a:r>
              <a:rPr sz="2400" spc="-20" dirty="0">
                <a:latin typeface="Calibri"/>
                <a:cs typeface="Calibri"/>
              </a:rPr>
              <a:t> </a:t>
            </a:r>
            <a:r>
              <a:rPr sz="2400" dirty="0">
                <a:latin typeface="Calibri"/>
                <a:cs typeface="Calibri"/>
              </a:rPr>
              <a:t>a</a:t>
            </a:r>
            <a:r>
              <a:rPr sz="2400" spc="-30" dirty="0">
                <a:latin typeface="Calibri"/>
                <a:cs typeface="Calibri"/>
              </a:rPr>
              <a:t> </a:t>
            </a:r>
            <a:r>
              <a:rPr sz="2400" spc="-10" dirty="0">
                <a:latin typeface="Calibri"/>
                <a:cs typeface="Calibri"/>
              </a:rPr>
              <a:t>priority</a:t>
            </a:r>
            <a:endParaRPr sz="2400" dirty="0">
              <a:latin typeface="Calibri"/>
              <a:cs typeface="Calibri"/>
            </a:endParaRPr>
          </a:p>
        </p:txBody>
      </p:sp>
      <p:pic>
        <p:nvPicPr>
          <p:cNvPr id="4" name="object 4"/>
          <p:cNvPicPr/>
          <p:nvPr/>
        </p:nvPicPr>
        <p:blipFill>
          <a:blip r:embed="rId2" cstate="print"/>
          <a:stretch>
            <a:fillRect/>
          </a:stretch>
        </p:blipFill>
        <p:spPr>
          <a:xfrm>
            <a:off x="9992597" y="4032446"/>
            <a:ext cx="1936869" cy="751341"/>
          </a:xfrm>
          <a:prstGeom prst="rect">
            <a:avLst/>
          </a:prstGeom>
        </p:spPr>
      </p:pic>
      <p:pic>
        <p:nvPicPr>
          <p:cNvPr id="5" name="object 5"/>
          <p:cNvPicPr/>
          <p:nvPr/>
        </p:nvPicPr>
        <p:blipFill>
          <a:blip r:embed="rId3" cstate="print"/>
          <a:stretch>
            <a:fillRect/>
          </a:stretch>
        </p:blipFill>
        <p:spPr>
          <a:xfrm>
            <a:off x="8608671" y="3800640"/>
            <a:ext cx="912458" cy="983147"/>
          </a:xfrm>
          <a:prstGeom prst="rect">
            <a:avLst/>
          </a:prstGeom>
        </p:spPr>
      </p:pic>
      <p:pic>
        <p:nvPicPr>
          <p:cNvPr id="6" name="object 6"/>
          <p:cNvPicPr/>
          <p:nvPr/>
        </p:nvPicPr>
        <p:blipFill>
          <a:blip r:embed="rId4" cstate="print"/>
          <a:stretch>
            <a:fillRect/>
          </a:stretch>
        </p:blipFill>
        <p:spPr>
          <a:xfrm>
            <a:off x="8899785" y="1891819"/>
            <a:ext cx="3045492" cy="18674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22376" rIns="0" bIns="0" rtlCol="0">
            <a:normAutofit fontScale="90000"/>
          </a:bodyPr>
          <a:lstStyle/>
          <a:p>
            <a:pPr marL="269875">
              <a:lnSpc>
                <a:spcPct val="100000"/>
              </a:lnSpc>
              <a:spcBef>
                <a:spcPts val="95"/>
              </a:spcBef>
            </a:pPr>
            <a:r>
              <a:rPr dirty="0"/>
              <a:t>How</a:t>
            </a:r>
            <a:r>
              <a:rPr spc="-80" dirty="0"/>
              <a:t> </a:t>
            </a:r>
            <a:r>
              <a:rPr dirty="0"/>
              <a:t>to</a:t>
            </a:r>
            <a:r>
              <a:rPr spc="-75" dirty="0"/>
              <a:t> </a:t>
            </a:r>
            <a:r>
              <a:rPr dirty="0"/>
              <a:t>use</a:t>
            </a:r>
            <a:r>
              <a:rPr spc="-80" dirty="0"/>
              <a:t> </a:t>
            </a:r>
            <a:r>
              <a:rPr dirty="0"/>
              <a:t>AI</a:t>
            </a:r>
            <a:r>
              <a:rPr spc="-75" dirty="0"/>
              <a:t> </a:t>
            </a:r>
            <a:r>
              <a:rPr spc="-10" dirty="0"/>
              <a:t>responsibly</a:t>
            </a:r>
            <a:r>
              <a:rPr spc="-80" dirty="0"/>
              <a:t> </a:t>
            </a:r>
            <a:r>
              <a:rPr dirty="0"/>
              <a:t>in</a:t>
            </a:r>
            <a:r>
              <a:rPr spc="-70" dirty="0"/>
              <a:t> </a:t>
            </a:r>
            <a:r>
              <a:rPr spc="-10" dirty="0"/>
              <a:t>organizations?</a:t>
            </a:r>
          </a:p>
        </p:txBody>
      </p:sp>
      <p:sp>
        <p:nvSpPr>
          <p:cNvPr id="3" name="object 3"/>
          <p:cNvSpPr txBox="1"/>
          <p:nvPr/>
        </p:nvSpPr>
        <p:spPr>
          <a:xfrm>
            <a:off x="677500" y="1869467"/>
            <a:ext cx="6997915" cy="3545201"/>
          </a:xfrm>
          <a:prstGeom prst="rect">
            <a:avLst/>
          </a:prstGeom>
        </p:spPr>
        <p:txBody>
          <a:bodyPr vert="horz" wrap="square" lIns="0" tIns="59055" rIns="0" bIns="0" rtlCol="0">
            <a:spAutoFit/>
          </a:bodyPr>
          <a:lstStyle/>
          <a:p>
            <a:pPr marL="240665" indent="-227965">
              <a:lnSpc>
                <a:spcPct val="100000"/>
              </a:lnSpc>
              <a:spcBef>
                <a:spcPts val="465"/>
              </a:spcBef>
              <a:buFont typeface="Arial"/>
              <a:buChar char="•"/>
              <a:tabLst>
                <a:tab pos="240665" algn="l"/>
              </a:tabLst>
            </a:pPr>
            <a:r>
              <a:rPr sz="2400" b="1" dirty="0">
                <a:solidFill>
                  <a:schemeClr val="accent1"/>
                </a:solidFill>
                <a:latin typeface="Calibri"/>
                <a:cs typeface="Calibri"/>
              </a:rPr>
              <a:t>Develop</a:t>
            </a:r>
            <a:r>
              <a:rPr sz="2400" b="1" spc="-60" dirty="0">
                <a:solidFill>
                  <a:schemeClr val="accent1"/>
                </a:solidFill>
                <a:latin typeface="Calibri"/>
                <a:cs typeface="Calibri"/>
              </a:rPr>
              <a:t> </a:t>
            </a:r>
            <a:r>
              <a:rPr sz="2400" b="1" dirty="0">
                <a:solidFill>
                  <a:schemeClr val="accent1"/>
                </a:solidFill>
                <a:latin typeface="Calibri"/>
                <a:cs typeface="Calibri"/>
              </a:rPr>
              <a:t>and</a:t>
            </a:r>
            <a:r>
              <a:rPr sz="2400" b="1" spc="-60" dirty="0">
                <a:solidFill>
                  <a:schemeClr val="accent1"/>
                </a:solidFill>
                <a:latin typeface="Calibri"/>
                <a:cs typeface="Calibri"/>
              </a:rPr>
              <a:t> </a:t>
            </a:r>
            <a:r>
              <a:rPr sz="2400" b="1" spc="-10" dirty="0">
                <a:solidFill>
                  <a:schemeClr val="accent1"/>
                </a:solidFill>
                <a:latin typeface="Calibri"/>
                <a:cs typeface="Calibri"/>
              </a:rPr>
              <a:t>approve</a:t>
            </a:r>
            <a:r>
              <a:rPr sz="2400" b="1" spc="-60" dirty="0">
                <a:solidFill>
                  <a:schemeClr val="accent1"/>
                </a:solidFill>
                <a:latin typeface="Calibri"/>
                <a:cs typeface="Calibri"/>
              </a:rPr>
              <a:t> </a:t>
            </a:r>
            <a:r>
              <a:rPr sz="2400" b="1" dirty="0">
                <a:solidFill>
                  <a:schemeClr val="accent1"/>
                </a:solidFill>
                <a:latin typeface="Calibri"/>
                <a:cs typeface="Calibri"/>
              </a:rPr>
              <a:t>AI</a:t>
            </a:r>
            <a:r>
              <a:rPr sz="2400" b="1" spc="-60" dirty="0">
                <a:solidFill>
                  <a:schemeClr val="accent1"/>
                </a:solidFill>
                <a:latin typeface="Calibri"/>
                <a:cs typeface="Calibri"/>
              </a:rPr>
              <a:t> </a:t>
            </a:r>
            <a:r>
              <a:rPr sz="2400" b="1" spc="-10" dirty="0">
                <a:solidFill>
                  <a:schemeClr val="accent1"/>
                </a:solidFill>
                <a:latin typeface="Calibri"/>
                <a:cs typeface="Calibri"/>
              </a:rPr>
              <a:t>Responsible</a:t>
            </a:r>
            <a:r>
              <a:rPr sz="2400" b="1" spc="-55" dirty="0">
                <a:solidFill>
                  <a:schemeClr val="accent1"/>
                </a:solidFill>
                <a:latin typeface="Calibri"/>
                <a:cs typeface="Calibri"/>
              </a:rPr>
              <a:t> </a:t>
            </a:r>
            <a:r>
              <a:rPr sz="2400" b="1" dirty="0">
                <a:solidFill>
                  <a:schemeClr val="accent1"/>
                </a:solidFill>
                <a:latin typeface="Calibri"/>
                <a:cs typeface="Calibri"/>
              </a:rPr>
              <a:t>use</a:t>
            </a:r>
            <a:r>
              <a:rPr sz="2400" b="1" spc="-50" dirty="0">
                <a:solidFill>
                  <a:schemeClr val="accent1"/>
                </a:solidFill>
                <a:latin typeface="Calibri"/>
                <a:cs typeface="Calibri"/>
              </a:rPr>
              <a:t> </a:t>
            </a:r>
            <a:r>
              <a:rPr sz="2400" b="1" spc="-10" dirty="0">
                <a:solidFill>
                  <a:schemeClr val="accent1"/>
                </a:solidFill>
                <a:latin typeface="Calibri"/>
                <a:cs typeface="Calibri"/>
              </a:rPr>
              <a:t>Policy</a:t>
            </a:r>
            <a:endParaRPr sz="2400" b="1" dirty="0">
              <a:solidFill>
                <a:schemeClr val="accent1"/>
              </a:solidFill>
              <a:latin typeface="Calibri"/>
              <a:cs typeface="Calibri"/>
            </a:endParaRPr>
          </a:p>
          <a:p>
            <a:pPr marL="697865" lvl="1" indent="-227965">
              <a:lnSpc>
                <a:spcPct val="100000"/>
              </a:lnSpc>
              <a:spcBef>
                <a:spcPts val="305"/>
              </a:spcBef>
              <a:buFont typeface="Arial"/>
              <a:buChar char="•"/>
              <a:tabLst>
                <a:tab pos="697865" algn="l"/>
              </a:tabLst>
            </a:pPr>
            <a:r>
              <a:rPr sz="2000" dirty="0">
                <a:latin typeface="Calibri"/>
                <a:cs typeface="Calibri"/>
              </a:rPr>
              <a:t>Align</a:t>
            </a:r>
            <a:r>
              <a:rPr sz="2000" spc="-20" dirty="0">
                <a:latin typeface="Calibri"/>
                <a:cs typeface="Calibri"/>
              </a:rPr>
              <a:t> </a:t>
            </a:r>
            <a:r>
              <a:rPr sz="2000" dirty="0">
                <a:latin typeface="Calibri"/>
                <a:cs typeface="Calibri"/>
              </a:rPr>
              <a:t>with</a:t>
            </a:r>
            <a:r>
              <a:rPr sz="2000" spc="-10" dirty="0">
                <a:latin typeface="Calibri"/>
                <a:cs typeface="Calibri"/>
              </a:rPr>
              <a:t> </a:t>
            </a:r>
            <a:r>
              <a:rPr sz="2000" dirty="0">
                <a:latin typeface="Calibri"/>
                <a:cs typeface="Calibri"/>
              </a:rPr>
              <a:t>org</a:t>
            </a:r>
            <a:r>
              <a:rPr sz="2000" spc="-20" dirty="0">
                <a:latin typeface="Calibri"/>
                <a:cs typeface="Calibri"/>
              </a:rPr>
              <a:t> </a:t>
            </a:r>
            <a:r>
              <a:rPr sz="2000" dirty="0">
                <a:latin typeface="Calibri"/>
                <a:cs typeface="Calibri"/>
              </a:rPr>
              <a:t>values</a:t>
            </a:r>
            <a:r>
              <a:rPr sz="2000" spc="-15" dirty="0">
                <a:latin typeface="Calibri"/>
                <a:cs typeface="Calibri"/>
              </a:rPr>
              <a:t> </a:t>
            </a:r>
            <a:r>
              <a:rPr sz="2000" dirty="0">
                <a:latin typeface="Calibri"/>
                <a:cs typeface="Calibri"/>
              </a:rPr>
              <a:t>and</a:t>
            </a:r>
            <a:r>
              <a:rPr sz="2000" spc="-25" dirty="0">
                <a:latin typeface="Calibri"/>
                <a:cs typeface="Calibri"/>
              </a:rPr>
              <a:t> </a:t>
            </a:r>
            <a:r>
              <a:rPr sz="2000" spc="-10" dirty="0">
                <a:latin typeface="Calibri"/>
                <a:cs typeface="Calibri"/>
              </a:rPr>
              <a:t>goals</a:t>
            </a:r>
            <a:endParaRPr sz="2000" dirty="0">
              <a:latin typeface="Calibri"/>
              <a:cs typeface="Calibri"/>
            </a:endParaRPr>
          </a:p>
          <a:p>
            <a:pPr marL="697865" lvl="1" indent="-227965">
              <a:lnSpc>
                <a:spcPct val="100000"/>
              </a:lnSpc>
              <a:spcBef>
                <a:spcPts val="290"/>
              </a:spcBef>
              <a:buFont typeface="Arial"/>
              <a:buChar char="•"/>
              <a:tabLst>
                <a:tab pos="697865" algn="l"/>
              </a:tabLst>
            </a:pPr>
            <a:r>
              <a:rPr sz="2000" dirty="0">
                <a:latin typeface="Calibri"/>
                <a:cs typeface="Calibri"/>
              </a:rPr>
              <a:t>Prioritize</a:t>
            </a:r>
            <a:r>
              <a:rPr sz="2000" spc="-45" dirty="0">
                <a:latin typeface="Calibri"/>
                <a:cs typeface="Calibri"/>
              </a:rPr>
              <a:t> </a:t>
            </a:r>
            <a:r>
              <a:rPr sz="2000" dirty="0">
                <a:latin typeface="Calibri"/>
                <a:cs typeface="Calibri"/>
              </a:rPr>
              <a:t>fairness,</a:t>
            </a:r>
            <a:r>
              <a:rPr sz="2000" spc="-60" dirty="0">
                <a:latin typeface="Calibri"/>
                <a:cs typeface="Calibri"/>
              </a:rPr>
              <a:t> </a:t>
            </a:r>
            <a:r>
              <a:rPr sz="2000" spc="-10" dirty="0">
                <a:latin typeface="Calibri"/>
                <a:cs typeface="Calibri"/>
              </a:rPr>
              <a:t>transparency,</a:t>
            </a:r>
            <a:r>
              <a:rPr sz="2000" spc="-50" dirty="0">
                <a:latin typeface="Calibri"/>
                <a:cs typeface="Calibri"/>
              </a:rPr>
              <a:t> </a:t>
            </a:r>
            <a:r>
              <a:rPr sz="2000" dirty="0">
                <a:latin typeface="Calibri"/>
                <a:cs typeface="Calibri"/>
              </a:rPr>
              <a:t>and</a:t>
            </a:r>
            <a:r>
              <a:rPr sz="2000" spc="-40" dirty="0">
                <a:latin typeface="Calibri"/>
                <a:cs typeface="Calibri"/>
              </a:rPr>
              <a:t> </a:t>
            </a:r>
            <a:r>
              <a:rPr sz="2000" spc="-10" dirty="0">
                <a:latin typeface="Calibri"/>
                <a:cs typeface="Calibri"/>
              </a:rPr>
              <a:t>accountability</a:t>
            </a:r>
            <a:endParaRPr sz="2000" dirty="0">
              <a:latin typeface="Calibri"/>
              <a:cs typeface="Calibri"/>
            </a:endParaRPr>
          </a:p>
          <a:p>
            <a:pPr marL="697865" lvl="1" indent="-227965">
              <a:lnSpc>
                <a:spcPct val="100000"/>
              </a:lnSpc>
              <a:spcBef>
                <a:spcPts val="285"/>
              </a:spcBef>
              <a:buFont typeface="Arial"/>
              <a:buChar char="•"/>
              <a:tabLst>
                <a:tab pos="697865" algn="l"/>
              </a:tabLst>
            </a:pPr>
            <a:r>
              <a:rPr sz="2000" dirty="0">
                <a:latin typeface="Calibri"/>
                <a:cs typeface="Calibri"/>
              </a:rPr>
              <a:t>Establish</a:t>
            </a:r>
            <a:r>
              <a:rPr sz="2000" spc="-70" dirty="0">
                <a:latin typeface="Calibri"/>
                <a:cs typeface="Calibri"/>
              </a:rPr>
              <a:t> </a:t>
            </a:r>
            <a:r>
              <a:rPr sz="2000" dirty="0">
                <a:latin typeface="Calibri"/>
                <a:cs typeface="Calibri"/>
              </a:rPr>
              <a:t>oversight</a:t>
            </a:r>
            <a:r>
              <a:rPr sz="2000" spc="-65" dirty="0">
                <a:latin typeface="Calibri"/>
                <a:cs typeface="Calibri"/>
              </a:rPr>
              <a:t> </a:t>
            </a:r>
            <a:r>
              <a:rPr sz="2000" dirty="0">
                <a:latin typeface="Calibri"/>
                <a:cs typeface="Calibri"/>
              </a:rPr>
              <a:t>and</a:t>
            </a:r>
            <a:r>
              <a:rPr sz="2000" spc="-50" dirty="0">
                <a:latin typeface="Calibri"/>
                <a:cs typeface="Calibri"/>
              </a:rPr>
              <a:t> </a:t>
            </a:r>
            <a:r>
              <a:rPr sz="2000" dirty="0">
                <a:latin typeface="Calibri"/>
                <a:cs typeface="Calibri"/>
              </a:rPr>
              <a:t>governance</a:t>
            </a:r>
            <a:r>
              <a:rPr sz="2000" spc="-45" dirty="0">
                <a:latin typeface="Calibri"/>
                <a:cs typeface="Calibri"/>
              </a:rPr>
              <a:t> </a:t>
            </a:r>
            <a:r>
              <a:rPr sz="2000" spc="-10" dirty="0">
                <a:latin typeface="Calibri"/>
                <a:cs typeface="Calibri"/>
              </a:rPr>
              <a:t>framework</a:t>
            </a:r>
            <a:endParaRPr sz="2000" dirty="0">
              <a:latin typeface="Calibri"/>
              <a:cs typeface="Calibri"/>
            </a:endParaRPr>
          </a:p>
          <a:p>
            <a:pPr marL="697865" lvl="1" indent="-227965">
              <a:lnSpc>
                <a:spcPct val="100000"/>
              </a:lnSpc>
              <a:spcBef>
                <a:spcPts val="275"/>
              </a:spcBef>
              <a:buFont typeface="Arial"/>
              <a:buChar char="•"/>
              <a:tabLst>
                <a:tab pos="697865" algn="l"/>
              </a:tabLst>
            </a:pPr>
            <a:r>
              <a:rPr sz="2000" dirty="0">
                <a:latin typeface="Calibri"/>
                <a:cs typeface="Calibri"/>
              </a:rPr>
              <a:t>Address</a:t>
            </a:r>
            <a:r>
              <a:rPr sz="2000" spc="-45" dirty="0">
                <a:latin typeface="Calibri"/>
                <a:cs typeface="Calibri"/>
              </a:rPr>
              <a:t> </a:t>
            </a:r>
            <a:r>
              <a:rPr sz="2000" dirty="0">
                <a:latin typeface="Calibri"/>
                <a:cs typeface="Calibri"/>
              </a:rPr>
              <a:t>data</a:t>
            </a:r>
            <a:r>
              <a:rPr sz="2000" spc="-35" dirty="0">
                <a:latin typeface="Calibri"/>
                <a:cs typeface="Calibri"/>
              </a:rPr>
              <a:t> </a:t>
            </a:r>
            <a:r>
              <a:rPr sz="2000" spc="-10" dirty="0">
                <a:latin typeface="Calibri"/>
                <a:cs typeface="Calibri"/>
              </a:rPr>
              <a:t>practices</a:t>
            </a:r>
            <a:endParaRPr sz="2000" dirty="0">
              <a:latin typeface="Calibri"/>
              <a:cs typeface="Calibri"/>
            </a:endParaRPr>
          </a:p>
          <a:p>
            <a:pPr marL="697865" lvl="1" indent="-227965">
              <a:lnSpc>
                <a:spcPct val="100000"/>
              </a:lnSpc>
              <a:spcBef>
                <a:spcPts val="290"/>
              </a:spcBef>
              <a:buFont typeface="Arial"/>
              <a:buChar char="•"/>
              <a:tabLst>
                <a:tab pos="697865" algn="l"/>
              </a:tabLst>
            </a:pPr>
            <a:r>
              <a:rPr sz="2000" dirty="0">
                <a:latin typeface="Calibri"/>
                <a:cs typeface="Calibri"/>
              </a:rPr>
              <a:t>Outline impact</a:t>
            </a:r>
            <a:r>
              <a:rPr sz="2000" spc="5" dirty="0">
                <a:latin typeface="Calibri"/>
                <a:cs typeface="Calibri"/>
              </a:rPr>
              <a:t> </a:t>
            </a:r>
            <a:r>
              <a:rPr sz="2000" spc="-10" dirty="0">
                <a:latin typeface="Calibri"/>
                <a:cs typeface="Calibri"/>
              </a:rPr>
              <a:t>assessments</a:t>
            </a:r>
            <a:endParaRPr sz="2000" dirty="0">
              <a:latin typeface="Calibri"/>
              <a:cs typeface="Calibri"/>
            </a:endParaRPr>
          </a:p>
          <a:p>
            <a:pPr marL="697865" lvl="1" indent="-227965">
              <a:lnSpc>
                <a:spcPct val="100000"/>
              </a:lnSpc>
              <a:spcBef>
                <a:spcPts val="290"/>
              </a:spcBef>
              <a:buFont typeface="Arial"/>
              <a:buChar char="•"/>
              <a:tabLst>
                <a:tab pos="697865" algn="l"/>
              </a:tabLst>
            </a:pPr>
            <a:r>
              <a:rPr sz="2000" dirty="0">
                <a:latin typeface="Calibri"/>
                <a:cs typeface="Calibri"/>
              </a:rPr>
              <a:t>Create</a:t>
            </a:r>
            <a:r>
              <a:rPr sz="2000" spc="-50" dirty="0">
                <a:latin typeface="Calibri"/>
                <a:cs typeface="Calibri"/>
              </a:rPr>
              <a:t> </a:t>
            </a:r>
            <a:r>
              <a:rPr sz="2000" dirty="0">
                <a:latin typeface="Calibri"/>
                <a:cs typeface="Calibri"/>
              </a:rPr>
              <a:t>feedback</a:t>
            </a:r>
            <a:r>
              <a:rPr sz="2000" spc="-65" dirty="0">
                <a:latin typeface="Calibri"/>
                <a:cs typeface="Calibri"/>
              </a:rPr>
              <a:t> </a:t>
            </a:r>
            <a:r>
              <a:rPr sz="2000" spc="-10" dirty="0">
                <a:latin typeface="Calibri"/>
                <a:cs typeface="Calibri"/>
              </a:rPr>
              <a:t>mechanisms</a:t>
            </a:r>
            <a:endParaRPr sz="2000" dirty="0">
              <a:latin typeface="Calibri"/>
              <a:cs typeface="Calibri"/>
            </a:endParaRPr>
          </a:p>
          <a:p>
            <a:pPr marL="697865" lvl="1" indent="-227965">
              <a:lnSpc>
                <a:spcPct val="100000"/>
              </a:lnSpc>
              <a:spcBef>
                <a:spcPts val="275"/>
              </a:spcBef>
              <a:buFont typeface="Arial"/>
              <a:buChar char="•"/>
              <a:tabLst>
                <a:tab pos="697865" algn="l"/>
              </a:tabLst>
            </a:pPr>
            <a:r>
              <a:rPr sz="2000" dirty="0">
                <a:latin typeface="Calibri"/>
                <a:cs typeface="Calibri"/>
              </a:rPr>
              <a:t>Mandate</a:t>
            </a:r>
            <a:r>
              <a:rPr sz="2000" spc="-30" dirty="0">
                <a:latin typeface="Calibri"/>
                <a:cs typeface="Calibri"/>
              </a:rPr>
              <a:t> </a:t>
            </a:r>
            <a:r>
              <a:rPr sz="2000" dirty="0">
                <a:latin typeface="Calibri"/>
                <a:cs typeface="Calibri"/>
              </a:rPr>
              <a:t>documentation</a:t>
            </a:r>
            <a:r>
              <a:rPr sz="2000" spc="-25" dirty="0">
                <a:latin typeface="Calibri"/>
                <a:cs typeface="Calibri"/>
              </a:rPr>
              <a:t> </a:t>
            </a:r>
            <a:r>
              <a:rPr sz="2000" dirty="0">
                <a:latin typeface="Calibri"/>
                <a:cs typeface="Calibri"/>
              </a:rPr>
              <a:t>and</a:t>
            </a:r>
            <a:r>
              <a:rPr sz="2000" spc="-25" dirty="0">
                <a:latin typeface="Calibri"/>
                <a:cs typeface="Calibri"/>
              </a:rPr>
              <a:t> </a:t>
            </a:r>
            <a:r>
              <a:rPr sz="2000" spc="-10" dirty="0">
                <a:latin typeface="Calibri"/>
                <a:cs typeface="Calibri"/>
              </a:rPr>
              <a:t>reporting</a:t>
            </a:r>
            <a:endParaRPr sz="2000" dirty="0">
              <a:latin typeface="Calibri"/>
              <a:cs typeface="Calibri"/>
            </a:endParaRPr>
          </a:p>
          <a:p>
            <a:pPr marL="697865" lvl="1" indent="-227965">
              <a:lnSpc>
                <a:spcPct val="100000"/>
              </a:lnSpc>
              <a:spcBef>
                <a:spcPts val="290"/>
              </a:spcBef>
              <a:buFont typeface="Arial"/>
              <a:buChar char="•"/>
              <a:tabLst>
                <a:tab pos="697865" algn="l"/>
              </a:tabLst>
            </a:pPr>
            <a:r>
              <a:rPr sz="2000" dirty="0">
                <a:latin typeface="Calibri"/>
                <a:cs typeface="Calibri"/>
              </a:rPr>
              <a:t>Assign</a:t>
            </a:r>
            <a:r>
              <a:rPr sz="2000" spc="-40" dirty="0">
                <a:latin typeface="Calibri"/>
                <a:cs typeface="Calibri"/>
              </a:rPr>
              <a:t> </a:t>
            </a:r>
            <a:r>
              <a:rPr sz="2000" spc="-10" dirty="0">
                <a:latin typeface="Calibri"/>
                <a:cs typeface="Calibri"/>
              </a:rPr>
              <a:t>responsibility</a:t>
            </a:r>
            <a:endParaRPr sz="2000" dirty="0">
              <a:latin typeface="Calibri"/>
              <a:cs typeface="Calibri"/>
            </a:endParaRPr>
          </a:p>
          <a:p>
            <a:pPr marL="697865" lvl="1" indent="-227965">
              <a:lnSpc>
                <a:spcPct val="100000"/>
              </a:lnSpc>
              <a:spcBef>
                <a:spcPts val="290"/>
              </a:spcBef>
              <a:buFont typeface="Arial"/>
              <a:buChar char="•"/>
              <a:tabLst>
                <a:tab pos="697865" algn="l"/>
              </a:tabLst>
            </a:pPr>
            <a:r>
              <a:rPr sz="2000" dirty="0">
                <a:latin typeface="Calibri"/>
                <a:cs typeface="Calibri"/>
              </a:rPr>
              <a:t>Continual</a:t>
            </a:r>
            <a:r>
              <a:rPr sz="2000" spc="-30" dirty="0">
                <a:latin typeface="Calibri"/>
                <a:cs typeface="Calibri"/>
              </a:rPr>
              <a:t> </a:t>
            </a:r>
            <a:r>
              <a:rPr sz="2000" dirty="0">
                <a:latin typeface="Calibri"/>
                <a:cs typeface="Calibri"/>
              </a:rPr>
              <a:t>review</a:t>
            </a:r>
            <a:r>
              <a:rPr sz="2000" spc="-20" dirty="0">
                <a:latin typeface="Calibri"/>
                <a:cs typeface="Calibri"/>
              </a:rPr>
              <a:t> </a:t>
            </a:r>
            <a:r>
              <a:rPr sz="2000" dirty="0">
                <a:latin typeface="Calibri"/>
                <a:cs typeface="Calibri"/>
              </a:rPr>
              <a:t>and</a:t>
            </a:r>
            <a:r>
              <a:rPr sz="2000" spc="-30" dirty="0">
                <a:latin typeface="Calibri"/>
                <a:cs typeface="Calibri"/>
              </a:rPr>
              <a:t> </a:t>
            </a:r>
            <a:r>
              <a:rPr sz="2000" spc="-10" dirty="0">
                <a:latin typeface="Calibri"/>
                <a:cs typeface="Calibri"/>
              </a:rPr>
              <a:t>update</a:t>
            </a:r>
            <a:endParaRPr sz="2000" dirty="0">
              <a:latin typeface="Calibri"/>
              <a:cs typeface="Calibri"/>
            </a:endParaRPr>
          </a:p>
        </p:txBody>
      </p:sp>
      <p:grpSp>
        <p:nvGrpSpPr>
          <p:cNvPr id="4" name="object 4"/>
          <p:cNvGrpSpPr/>
          <p:nvPr/>
        </p:nvGrpSpPr>
        <p:grpSpPr>
          <a:xfrm>
            <a:off x="7675417" y="2080261"/>
            <a:ext cx="4195017" cy="3766358"/>
            <a:chOff x="6749795" y="2080260"/>
            <a:chExt cx="5120640" cy="4488180"/>
          </a:xfrm>
        </p:grpSpPr>
        <p:pic>
          <p:nvPicPr>
            <p:cNvPr id="5" name="object 5"/>
            <p:cNvPicPr/>
            <p:nvPr/>
          </p:nvPicPr>
          <p:blipFill>
            <a:blip r:embed="rId2" cstate="print"/>
            <a:stretch>
              <a:fillRect/>
            </a:stretch>
          </p:blipFill>
          <p:spPr>
            <a:xfrm>
              <a:off x="8863583" y="2080260"/>
              <a:ext cx="3006852" cy="2255520"/>
            </a:xfrm>
            <a:prstGeom prst="rect">
              <a:avLst/>
            </a:prstGeom>
          </p:spPr>
        </p:pic>
        <p:pic>
          <p:nvPicPr>
            <p:cNvPr id="6" name="object 6"/>
            <p:cNvPicPr/>
            <p:nvPr/>
          </p:nvPicPr>
          <p:blipFill>
            <a:blip r:embed="rId3" cstate="print"/>
            <a:stretch>
              <a:fillRect/>
            </a:stretch>
          </p:blipFill>
          <p:spPr>
            <a:xfrm>
              <a:off x="6749795" y="3369563"/>
              <a:ext cx="2577083" cy="1932432"/>
            </a:xfrm>
            <a:prstGeom prst="rect">
              <a:avLst/>
            </a:prstGeom>
          </p:spPr>
        </p:pic>
        <p:pic>
          <p:nvPicPr>
            <p:cNvPr id="7" name="object 7"/>
            <p:cNvPicPr/>
            <p:nvPr/>
          </p:nvPicPr>
          <p:blipFill>
            <a:blip r:embed="rId4" cstate="print"/>
            <a:stretch>
              <a:fillRect/>
            </a:stretch>
          </p:blipFill>
          <p:spPr>
            <a:xfrm>
              <a:off x="9326879" y="4226052"/>
              <a:ext cx="1952244" cy="2342388"/>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22376" rIns="0" bIns="0" rtlCol="0">
            <a:spAutoFit/>
          </a:bodyPr>
          <a:lstStyle/>
          <a:p>
            <a:pPr marL="269875">
              <a:lnSpc>
                <a:spcPct val="100000"/>
              </a:lnSpc>
              <a:spcBef>
                <a:spcPts val="95"/>
              </a:spcBef>
            </a:pPr>
            <a:r>
              <a:rPr spc="-10" dirty="0"/>
              <a:t>Responsible</a:t>
            </a:r>
            <a:r>
              <a:rPr spc="-120" dirty="0"/>
              <a:t> </a:t>
            </a:r>
            <a:r>
              <a:rPr dirty="0"/>
              <a:t>AI</a:t>
            </a:r>
            <a:r>
              <a:rPr spc="-140" dirty="0"/>
              <a:t> </a:t>
            </a:r>
            <a:r>
              <a:rPr dirty="0"/>
              <a:t>Licensing</a:t>
            </a:r>
            <a:r>
              <a:rPr spc="-120" dirty="0"/>
              <a:t> </a:t>
            </a:r>
            <a:r>
              <a:rPr spc="-10" dirty="0"/>
              <a:t>(RAIL)</a:t>
            </a:r>
          </a:p>
        </p:txBody>
      </p:sp>
      <p:sp>
        <p:nvSpPr>
          <p:cNvPr id="3" name="object 3"/>
          <p:cNvSpPr txBox="1"/>
          <p:nvPr/>
        </p:nvSpPr>
        <p:spPr>
          <a:xfrm>
            <a:off x="180542" y="1524000"/>
            <a:ext cx="6622039" cy="4527521"/>
          </a:xfrm>
          <a:prstGeom prst="rect">
            <a:avLst/>
          </a:prstGeom>
        </p:spPr>
        <p:txBody>
          <a:bodyPr vert="horz" wrap="square" lIns="0" tIns="59055" rIns="0" bIns="0" rtlCol="0">
            <a:spAutoFit/>
          </a:bodyPr>
          <a:lstStyle/>
          <a:p>
            <a:pPr marL="241300" indent="-228600">
              <a:lnSpc>
                <a:spcPct val="100000"/>
              </a:lnSpc>
              <a:spcBef>
                <a:spcPts val="465"/>
              </a:spcBef>
              <a:buFont typeface="Arial"/>
              <a:buChar char="•"/>
              <a:tabLst>
                <a:tab pos="241300" algn="l"/>
              </a:tabLst>
            </a:pPr>
            <a:r>
              <a:rPr sz="2800" b="1" dirty="0">
                <a:solidFill>
                  <a:schemeClr val="accent1"/>
                </a:solidFill>
                <a:latin typeface="Calibri"/>
                <a:cs typeface="Calibri"/>
              </a:rPr>
              <a:t>Promote</a:t>
            </a:r>
            <a:r>
              <a:rPr sz="2800" b="1" spc="-35" dirty="0">
                <a:solidFill>
                  <a:schemeClr val="accent1"/>
                </a:solidFill>
                <a:latin typeface="Calibri"/>
                <a:cs typeface="Calibri"/>
              </a:rPr>
              <a:t> </a:t>
            </a:r>
            <a:r>
              <a:rPr sz="2800" b="1" dirty="0">
                <a:solidFill>
                  <a:schemeClr val="accent1"/>
                </a:solidFill>
                <a:latin typeface="Calibri"/>
                <a:cs typeface="Calibri"/>
              </a:rPr>
              <a:t>the</a:t>
            </a:r>
            <a:r>
              <a:rPr sz="2800" b="1" spc="-50" dirty="0">
                <a:solidFill>
                  <a:schemeClr val="accent1"/>
                </a:solidFill>
                <a:latin typeface="Calibri"/>
                <a:cs typeface="Calibri"/>
              </a:rPr>
              <a:t> </a:t>
            </a:r>
            <a:r>
              <a:rPr sz="2800" b="1" dirty="0">
                <a:solidFill>
                  <a:schemeClr val="accent1"/>
                </a:solidFill>
                <a:latin typeface="Calibri"/>
                <a:cs typeface="Calibri"/>
              </a:rPr>
              <a:t>use</a:t>
            </a:r>
            <a:r>
              <a:rPr sz="2800" b="1" spc="-30" dirty="0">
                <a:solidFill>
                  <a:schemeClr val="accent1"/>
                </a:solidFill>
                <a:latin typeface="Calibri"/>
                <a:cs typeface="Calibri"/>
              </a:rPr>
              <a:t> </a:t>
            </a:r>
            <a:r>
              <a:rPr sz="2800" b="1" dirty="0">
                <a:solidFill>
                  <a:schemeClr val="accent1"/>
                </a:solidFill>
                <a:latin typeface="Calibri"/>
                <a:cs typeface="Calibri"/>
              </a:rPr>
              <a:t>of</a:t>
            </a:r>
            <a:r>
              <a:rPr sz="2800" b="1" spc="-50" dirty="0">
                <a:solidFill>
                  <a:schemeClr val="accent1"/>
                </a:solidFill>
                <a:latin typeface="Calibri"/>
                <a:cs typeface="Calibri"/>
              </a:rPr>
              <a:t> </a:t>
            </a:r>
            <a:r>
              <a:rPr sz="2800" b="1" dirty="0">
                <a:solidFill>
                  <a:schemeClr val="accent1"/>
                </a:solidFill>
                <a:latin typeface="Calibri"/>
                <a:cs typeface="Calibri"/>
              </a:rPr>
              <a:t>AI</a:t>
            </a:r>
            <a:r>
              <a:rPr sz="2800" b="1" spc="-50" dirty="0">
                <a:solidFill>
                  <a:schemeClr val="accent1"/>
                </a:solidFill>
                <a:latin typeface="Calibri"/>
                <a:cs typeface="Calibri"/>
              </a:rPr>
              <a:t> </a:t>
            </a:r>
            <a:r>
              <a:rPr sz="2800" b="1" spc="-10" dirty="0">
                <a:solidFill>
                  <a:schemeClr val="accent1"/>
                </a:solidFill>
                <a:latin typeface="Calibri"/>
                <a:cs typeface="Calibri"/>
              </a:rPr>
              <a:t>responsibly</a:t>
            </a:r>
            <a:endParaRPr sz="2800" b="1" dirty="0">
              <a:solidFill>
                <a:schemeClr val="accent1"/>
              </a:solidFill>
              <a:latin typeface="Calibri"/>
              <a:cs typeface="Calibri"/>
            </a:endParaRPr>
          </a:p>
          <a:p>
            <a:pPr marL="698500" lvl="1" indent="-228600">
              <a:lnSpc>
                <a:spcPct val="100000"/>
              </a:lnSpc>
              <a:spcBef>
                <a:spcPts val="305"/>
              </a:spcBef>
              <a:buFont typeface="Arial"/>
              <a:buChar char="•"/>
              <a:tabLst>
                <a:tab pos="698500" algn="l"/>
              </a:tabLst>
            </a:pPr>
            <a:r>
              <a:rPr sz="2400" spc="-10" dirty="0">
                <a:latin typeface="Calibri"/>
                <a:cs typeface="Calibri"/>
              </a:rPr>
              <a:t>Volunteer</a:t>
            </a:r>
            <a:r>
              <a:rPr sz="2400" spc="-40" dirty="0">
                <a:latin typeface="Calibri"/>
                <a:cs typeface="Calibri"/>
              </a:rPr>
              <a:t> </a:t>
            </a:r>
            <a:r>
              <a:rPr sz="2400" spc="-10" dirty="0">
                <a:latin typeface="Calibri"/>
                <a:cs typeface="Calibri"/>
              </a:rPr>
              <a:t>community</a:t>
            </a:r>
            <a:endParaRPr sz="2400" dirty="0">
              <a:latin typeface="Calibri"/>
              <a:cs typeface="Calibri"/>
            </a:endParaRPr>
          </a:p>
          <a:p>
            <a:pPr marL="698500" lvl="1" indent="-228600">
              <a:lnSpc>
                <a:spcPct val="100000"/>
              </a:lnSpc>
              <a:spcBef>
                <a:spcPts val="290"/>
              </a:spcBef>
              <a:buFont typeface="Arial"/>
              <a:buChar char="•"/>
              <a:tabLst>
                <a:tab pos="698500" algn="l"/>
              </a:tabLst>
            </a:pPr>
            <a:r>
              <a:rPr sz="2400" dirty="0">
                <a:latin typeface="Calibri"/>
                <a:cs typeface="Calibri"/>
              </a:rPr>
              <a:t>For</a:t>
            </a:r>
            <a:r>
              <a:rPr sz="2400" spc="-20" dirty="0">
                <a:latin typeface="Calibri"/>
                <a:cs typeface="Calibri"/>
              </a:rPr>
              <a:t> </a:t>
            </a:r>
            <a:r>
              <a:rPr sz="2400" dirty="0">
                <a:latin typeface="Calibri"/>
                <a:cs typeface="Calibri"/>
              </a:rPr>
              <a:t>open</a:t>
            </a:r>
            <a:r>
              <a:rPr sz="2400" spc="-5" dirty="0">
                <a:latin typeface="Calibri"/>
                <a:cs typeface="Calibri"/>
              </a:rPr>
              <a:t> </a:t>
            </a:r>
            <a:r>
              <a:rPr sz="2400" dirty="0">
                <a:latin typeface="Calibri"/>
                <a:cs typeface="Calibri"/>
              </a:rPr>
              <a:t>license</a:t>
            </a:r>
            <a:r>
              <a:rPr sz="2400" spc="-5" dirty="0">
                <a:latin typeface="Calibri"/>
                <a:cs typeface="Calibri"/>
              </a:rPr>
              <a:t> </a:t>
            </a:r>
            <a:r>
              <a:rPr sz="2400" dirty="0">
                <a:latin typeface="Calibri"/>
                <a:cs typeface="Calibri"/>
              </a:rPr>
              <a:t>ML</a:t>
            </a:r>
            <a:r>
              <a:rPr sz="2400" spc="-10" dirty="0">
                <a:latin typeface="Calibri"/>
                <a:cs typeface="Calibri"/>
              </a:rPr>
              <a:t> models</a:t>
            </a:r>
            <a:endParaRPr sz="2400" dirty="0">
              <a:latin typeface="Calibri"/>
              <a:cs typeface="Calibri"/>
            </a:endParaRPr>
          </a:p>
          <a:p>
            <a:pPr marL="698500" marR="909955" lvl="1" indent="-228600">
              <a:lnSpc>
                <a:spcPts val="1950"/>
              </a:lnSpc>
              <a:spcBef>
                <a:spcPts val="525"/>
              </a:spcBef>
              <a:buFont typeface="Arial"/>
              <a:buChar char="•"/>
              <a:tabLst>
                <a:tab pos="698500" algn="l"/>
              </a:tabLst>
            </a:pPr>
            <a:r>
              <a:rPr sz="2400" dirty="0">
                <a:latin typeface="Calibri"/>
                <a:cs typeface="Calibri"/>
              </a:rPr>
              <a:t>Developers</a:t>
            </a:r>
            <a:r>
              <a:rPr sz="2400" spc="-15" dirty="0">
                <a:latin typeface="Calibri"/>
                <a:cs typeface="Calibri"/>
              </a:rPr>
              <a:t> </a:t>
            </a:r>
            <a:r>
              <a:rPr sz="2400" dirty="0">
                <a:latin typeface="Calibri"/>
                <a:cs typeface="Calibri"/>
              </a:rPr>
              <a:t>to</a:t>
            </a:r>
            <a:r>
              <a:rPr sz="2400" spc="-25" dirty="0">
                <a:latin typeface="Calibri"/>
                <a:cs typeface="Calibri"/>
              </a:rPr>
              <a:t> </a:t>
            </a:r>
            <a:r>
              <a:rPr sz="2400" dirty="0">
                <a:latin typeface="Calibri"/>
                <a:cs typeface="Calibri"/>
              </a:rPr>
              <a:t>restrict</a:t>
            </a:r>
            <a:r>
              <a:rPr sz="2400" spc="-15" dirty="0">
                <a:latin typeface="Calibri"/>
                <a:cs typeface="Calibri"/>
              </a:rPr>
              <a:t> </a:t>
            </a:r>
            <a:r>
              <a:rPr sz="2400" dirty="0">
                <a:latin typeface="Calibri"/>
                <a:cs typeface="Calibri"/>
              </a:rPr>
              <a:t>the</a:t>
            </a:r>
            <a:r>
              <a:rPr sz="2400" spc="-5" dirty="0">
                <a:latin typeface="Calibri"/>
                <a:cs typeface="Calibri"/>
              </a:rPr>
              <a:t> </a:t>
            </a:r>
            <a:r>
              <a:rPr sz="2400" dirty="0">
                <a:latin typeface="Calibri"/>
                <a:cs typeface="Calibri"/>
              </a:rPr>
              <a:t>use</a:t>
            </a:r>
            <a:r>
              <a:rPr sz="2400" spc="-20" dirty="0">
                <a:latin typeface="Calibri"/>
                <a:cs typeface="Calibri"/>
              </a:rPr>
              <a:t> </a:t>
            </a:r>
            <a:r>
              <a:rPr sz="2400" dirty="0">
                <a:latin typeface="Calibri"/>
                <a:cs typeface="Calibri"/>
              </a:rPr>
              <a:t>of</a:t>
            </a:r>
            <a:r>
              <a:rPr sz="2400" spc="-20" dirty="0">
                <a:latin typeface="Calibri"/>
                <a:cs typeface="Calibri"/>
              </a:rPr>
              <a:t> </a:t>
            </a:r>
            <a:r>
              <a:rPr sz="2400" dirty="0">
                <a:latin typeface="Calibri"/>
                <a:cs typeface="Calibri"/>
              </a:rPr>
              <a:t>their</a:t>
            </a:r>
            <a:r>
              <a:rPr sz="2400" spc="-15" dirty="0">
                <a:latin typeface="Calibri"/>
                <a:cs typeface="Calibri"/>
              </a:rPr>
              <a:t> </a:t>
            </a:r>
            <a:r>
              <a:rPr sz="2400" dirty="0">
                <a:latin typeface="Calibri"/>
                <a:cs typeface="Calibri"/>
              </a:rPr>
              <a:t>AI</a:t>
            </a:r>
            <a:r>
              <a:rPr sz="2400" spc="-20" dirty="0">
                <a:latin typeface="Calibri"/>
                <a:cs typeface="Calibri"/>
              </a:rPr>
              <a:t> </a:t>
            </a:r>
            <a:r>
              <a:rPr sz="2400" dirty="0">
                <a:latin typeface="Calibri"/>
                <a:cs typeface="Calibri"/>
              </a:rPr>
              <a:t>to</a:t>
            </a:r>
            <a:r>
              <a:rPr sz="2400" spc="-20" dirty="0">
                <a:latin typeface="Calibri"/>
                <a:cs typeface="Calibri"/>
              </a:rPr>
              <a:t> </a:t>
            </a:r>
            <a:r>
              <a:rPr sz="2400" spc="-10" dirty="0">
                <a:latin typeface="Calibri"/>
                <a:cs typeface="Calibri"/>
              </a:rPr>
              <a:t>prevent </a:t>
            </a:r>
            <a:r>
              <a:rPr sz="2400" dirty="0">
                <a:latin typeface="Calibri"/>
                <a:cs typeface="Calibri"/>
              </a:rPr>
              <a:t>irresponsible</a:t>
            </a:r>
            <a:r>
              <a:rPr sz="2400" spc="-15" dirty="0">
                <a:latin typeface="Calibri"/>
                <a:cs typeface="Calibri"/>
              </a:rPr>
              <a:t> </a:t>
            </a:r>
            <a:r>
              <a:rPr sz="2400" dirty="0">
                <a:latin typeface="Calibri"/>
                <a:cs typeface="Calibri"/>
              </a:rPr>
              <a:t>or</a:t>
            </a:r>
            <a:r>
              <a:rPr sz="2400" spc="-20" dirty="0">
                <a:latin typeface="Calibri"/>
                <a:cs typeface="Calibri"/>
              </a:rPr>
              <a:t> </a:t>
            </a:r>
            <a:r>
              <a:rPr sz="2400" dirty="0">
                <a:latin typeface="Calibri"/>
                <a:cs typeface="Calibri"/>
              </a:rPr>
              <a:t>harmful</a:t>
            </a:r>
            <a:r>
              <a:rPr sz="2400" spc="-25" dirty="0">
                <a:latin typeface="Calibri"/>
                <a:cs typeface="Calibri"/>
              </a:rPr>
              <a:t> </a:t>
            </a:r>
            <a:r>
              <a:rPr sz="2400" spc="-10" dirty="0">
                <a:latin typeface="Calibri"/>
                <a:cs typeface="Calibri"/>
              </a:rPr>
              <a:t>application</a:t>
            </a:r>
            <a:endParaRPr sz="2400" dirty="0">
              <a:latin typeface="Calibri"/>
              <a:cs typeface="Calibri"/>
            </a:endParaRPr>
          </a:p>
          <a:p>
            <a:pPr marL="698500" marR="5080" lvl="1" indent="-228600">
              <a:lnSpc>
                <a:spcPts val="1939"/>
              </a:lnSpc>
              <a:spcBef>
                <a:spcPts val="490"/>
              </a:spcBef>
              <a:buFont typeface="Arial"/>
              <a:buChar char="•"/>
              <a:tabLst>
                <a:tab pos="698500" algn="l"/>
              </a:tabLst>
            </a:pPr>
            <a:r>
              <a:rPr sz="2400" dirty="0">
                <a:latin typeface="Calibri"/>
                <a:cs typeface="Calibri"/>
              </a:rPr>
              <a:t>New</a:t>
            </a:r>
            <a:r>
              <a:rPr sz="2400" spc="-20" dirty="0">
                <a:latin typeface="Calibri"/>
                <a:cs typeface="Calibri"/>
              </a:rPr>
              <a:t> </a:t>
            </a:r>
            <a:r>
              <a:rPr sz="2400" dirty="0">
                <a:latin typeface="Calibri"/>
                <a:cs typeface="Calibri"/>
              </a:rPr>
              <a:t>type</a:t>
            </a:r>
            <a:r>
              <a:rPr sz="2400" spc="-15" dirty="0">
                <a:latin typeface="Calibri"/>
                <a:cs typeface="Calibri"/>
              </a:rPr>
              <a:t> </a:t>
            </a:r>
            <a:r>
              <a:rPr sz="2400" dirty="0">
                <a:latin typeface="Calibri"/>
                <a:cs typeface="Calibri"/>
              </a:rPr>
              <a:t>of</a:t>
            </a:r>
            <a:r>
              <a:rPr sz="2400" spc="-20" dirty="0">
                <a:latin typeface="Calibri"/>
                <a:cs typeface="Calibri"/>
              </a:rPr>
              <a:t> </a:t>
            </a:r>
            <a:r>
              <a:rPr sz="2400" dirty="0">
                <a:latin typeface="Calibri"/>
                <a:cs typeface="Calibri"/>
              </a:rPr>
              <a:t>open</a:t>
            </a:r>
            <a:r>
              <a:rPr sz="2400" spc="5" dirty="0">
                <a:latin typeface="Calibri"/>
                <a:cs typeface="Calibri"/>
              </a:rPr>
              <a:t> </a:t>
            </a:r>
            <a:r>
              <a:rPr sz="2400" dirty="0">
                <a:latin typeface="Calibri"/>
                <a:cs typeface="Calibri"/>
              </a:rPr>
              <a:t>license:</a:t>
            </a:r>
            <a:r>
              <a:rPr sz="2400" spc="5" dirty="0">
                <a:latin typeface="Calibri"/>
                <a:cs typeface="Calibri"/>
              </a:rPr>
              <a:t> </a:t>
            </a:r>
            <a:r>
              <a:rPr sz="2400" dirty="0">
                <a:latin typeface="Calibri"/>
                <a:cs typeface="Calibri"/>
              </a:rPr>
              <a:t>combines elements</a:t>
            </a:r>
            <a:r>
              <a:rPr sz="2400" spc="-25" dirty="0">
                <a:latin typeface="Calibri"/>
                <a:cs typeface="Calibri"/>
              </a:rPr>
              <a:t> </a:t>
            </a:r>
            <a:r>
              <a:rPr sz="2400" dirty="0">
                <a:latin typeface="Calibri"/>
                <a:cs typeface="Calibri"/>
              </a:rPr>
              <a:t>of </a:t>
            </a:r>
            <a:r>
              <a:rPr sz="2400" spc="-10" dirty="0">
                <a:latin typeface="Calibri"/>
                <a:cs typeface="Calibri"/>
              </a:rPr>
              <a:t>permissive </a:t>
            </a:r>
            <a:r>
              <a:rPr sz="2400" dirty="0">
                <a:latin typeface="Calibri"/>
                <a:cs typeface="Calibri"/>
              </a:rPr>
              <a:t>open</a:t>
            </a:r>
            <a:r>
              <a:rPr sz="2400" spc="-30" dirty="0">
                <a:latin typeface="Calibri"/>
                <a:cs typeface="Calibri"/>
              </a:rPr>
              <a:t> </a:t>
            </a:r>
            <a:r>
              <a:rPr sz="2400" dirty="0">
                <a:latin typeface="Calibri"/>
                <a:cs typeface="Calibri"/>
              </a:rPr>
              <a:t>source</a:t>
            </a:r>
            <a:r>
              <a:rPr sz="2400" spc="-25" dirty="0">
                <a:latin typeface="Calibri"/>
                <a:cs typeface="Calibri"/>
              </a:rPr>
              <a:t> </a:t>
            </a:r>
            <a:r>
              <a:rPr sz="2400" dirty="0">
                <a:latin typeface="Calibri"/>
                <a:cs typeface="Calibri"/>
              </a:rPr>
              <a:t>licenses</a:t>
            </a:r>
            <a:r>
              <a:rPr sz="2400" spc="-10" dirty="0">
                <a:latin typeface="Calibri"/>
                <a:cs typeface="Calibri"/>
              </a:rPr>
              <a:t> </a:t>
            </a:r>
            <a:r>
              <a:rPr sz="2400" dirty="0">
                <a:latin typeface="Calibri"/>
                <a:cs typeface="Calibri"/>
              </a:rPr>
              <a:t>with</a:t>
            </a:r>
            <a:r>
              <a:rPr sz="2400" spc="-15" dirty="0">
                <a:latin typeface="Calibri"/>
                <a:cs typeface="Calibri"/>
              </a:rPr>
              <a:t> </a:t>
            </a:r>
            <a:r>
              <a:rPr sz="2400" dirty="0">
                <a:latin typeface="Calibri"/>
                <a:cs typeface="Calibri"/>
              </a:rPr>
              <a:t>usage</a:t>
            </a:r>
            <a:r>
              <a:rPr sz="2400" spc="-35" dirty="0">
                <a:latin typeface="Calibri"/>
                <a:cs typeface="Calibri"/>
              </a:rPr>
              <a:t> </a:t>
            </a:r>
            <a:r>
              <a:rPr sz="2400" dirty="0">
                <a:latin typeface="Calibri"/>
                <a:cs typeface="Calibri"/>
              </a:rPr>
              <a:t>restrictions based</a:t>
            </a:r>
            <a:r>
              <a:rPr sz="2400" spc="-25" dirty="0">
                <a:latin typeface="Calibri"/>
                <a:cs typeface="Calibri"/>
              </a:rPr>
              <a:t> </a:t>
            </a:r>
            <a:r>
              <a:rPr sz="2400" dirty="0">
                <a:latin typeface="Calibri"/>
                <a:cs typeface="Calibri"/>
              </a:rPr>
              <a:t>on</a:t>
            </a:r>
            <a:r>
              <a:rPr sz="2400" spc="-30" dirty="0">
                <a:latin typeface="Calibri"/>
                <a:cs typeface="Calibri"/>
              </a:rPr>
              <a:t> </a:t>
            </a:r>
            <a:r>
              <a:rPr sz="2400" spc="-10" dirty="0">
                <a:latin typeface="Calibri"/>
                <a:cs typeface="Calibri"/>
              </a:rPr>
              <a:t>ethical consideration</a:t>
            </a:r>
            <a:endParaRPr sz="2400" dirty="0">
              <a:latin typeface="Calibri"/>
              <a:cs typeface="Calibri"/>
            </a:endParaRPr>
          </a:p>
          <a:p>
            <a:pPr marL="698500" lvl="1" indent="-228600">
              <a:lnSpc>
                <a:spcPct val="100000"/>
              </a:lnSpc>
              <a:spcBef>
                <a:spcPts val="270"/>
              </a:spcBef>
              <a:buFont typeface="Arial"/>
              <a:buChar char="•"/>
              <a:tabLst>
                <a:tab pos="698500" algn="l"/>
              </a:tabLst>
            </a:pPr>
            <a:r>
              <a:rPr sz="2400" dirty="0">
                <a:latin typeface="Calibri"/>
                <a:cs typeface="Calibri"/>
              </a:rPr>
              <a:t>Over</a:t>
            </a:r>
            <a:r>
              <a:rPr sz="2400" spc="-15" dirty="0">
                <a:latin typeface="Calibri"/>
                <a:cs typeface="Calibri"/>
              </a:rPr>
              <a:t> </a:t>
            </a:r>
            <a:r>
              <a:rPr sz="2400" dirty="0">
                <a:latin typeface="Calibri"/>
                <a:cs typeface="Calibri"/>
              </a:rPr>
              <a:t>8000</a:t>
            </a:r>
            <a:r>
              <a:rPr sz="2400" spc="-10" dirty="0">
                <a:latin typeface="Calibri"/>
                <a:cs typeface="Calibri"/>
              </a:rPr>
              <a:t> </a:t>
            </a:r>
            <a:r>
              <a:rPr sz="2400" dirty="0">
                <a:latin typeface="Calibri"/>
                <a:cs typeface="Calibri"/>
              </a:rPr>
              <a:t>RAIL</a:t>
            </a:r>
            <a:r>
              <a:rPr sz="2400" spc="-15" dirty="0">
                <a:latin typeface="Calibri"/>
                <a:cs typeface="Calibri"/>
              </a:rPr>
              <a:t> </a:t>
            </a:r>
            <a:r>
              <a:rPr sz="2400" dirty="0">
                <a:latin typeface="Calibri"/>
                <a:cs typeface="Calibri"/>
              </a:rPr>
              <a:t>licenses</a:t>
            </a:r>
            <a:r>
              <a:rPr sz="2400" spc="-5" dirty="0">
                <a:latin typeface="Calibri"/>
                <a:cs typeface="Calibri"/>
              </a:rPr>
              <a:t> </a:t>
            </a:r>
            <a:r>
              <a:rPr sz="2400" dirty="0">
                <a:latin typeface="Calibri"/>
                <a:cs typeface="Calibri"/>
              </a:rPr>
              <a:t>on hugging </a:t>
            </a:r>
            <a:r>
              <a:rPr sz="2400" spc="-20" dirty="0">
                <a:latin typeface="Calibri"/>
                <a:cs typeface="Calibri"/>
              </a:rPr>
              <a:t>Face</a:t>
            </a:r>
            <a:endParaRPr sz="2400" dirty="0">
              <a:latin typeface="Calibri"/>
              <a:cs typeface="Calibri"/>
            </a:endParaRPr>
          </a:p>
          <a:p>
            <a:pPr marL="698500" lvl="1" indent="-228600">
              <a:lnSpc>
                <a:spcPct val="100000"/>
              </a:lnSpc>
              <a:spcBef>
                <a:spcPts val="290"/>
              </a:spcBef>
              <a:buFont typeface="Arial"/>
              <a:buChar char="•"/>
              <a:tabLst>
                <a:tab pos="698500" algn="l"/>
              </a:tabLst>
            </a:pPr>
            <a:r>
              <a:rPr sz="2400" dirty="0">
                <a:latin typeface="Calibri"/>
                <a:cs typeface="Calibri"/>
              </a:rPr>
              <a:t>Limited</a:t>
            </a:r>
            <a:r>
              <a:rPr sz="2400" spc="-20" dirty="0">
                <a:latin typeface="Calibri"/>
                <a:cs typeface="Calibri"/>
              </a:rPr>
              <a:t> </a:t>
            </a:r>
            <a:r>
              <a:rPr sz="2400" spc="-10" dirty="0">
                <a:latin typeface="Calibri"/>
                <a:cs typeface="Calibri"/>
              </a:rPr>
              <a:t>impact</a:t>
            </a:r>
            <a:endParaRPr sz="2400" dirty="0">
              <a:latin typeface="Calibri"/>
              <a:cs typeface="Calibri"/>
            </a:endParaRPr>
          </a:p>
          <a:p>
            <a:pPr marL="698500" lvl="1" indent="-228600">
              <a:lnSpc>
                <a:spcPct val="100000"/>
              </a:lnSpc>
              <a:spcBef>
                <a:spcPts val="275"/>
              </a:spcBef>
              <a:buFont typeface="Arial"/>
              <a:buChar char="•"/>
              <a:tabLst>
                <a:tab pos="698500" algn="l"/>
              </a:tabLst>
            </a:pPr>
            <a:r>
              <a:rPr sz="2400" dirty="0">
                <a:solidFill>
                  <a:schemeClr val="accent2"/>
                </a:solidFill>
                <a:latin typeface="Calibri"/>
                <a:cs typeface="Calibri"/>
              </a:rPr>
              <a:t>Need</a:t>
            </a:r>
            <a:r>
              <a:rPr sz="2400" spc="-50" dirty="0">
                <a:solidFill>
                  <a:schemeClr val="accent2"/>
                </a:solidFill>
                <a:latin typeface="Calibri"/>
                <a:cs typeface="Calibri"/>
              </a:rPr>
              <a:t> </a:t>
            </a:r>
            <a:r>
              <a:rPr sz="2400" dirty="0">
                <a:solidFill>
                  <a:schemeClr val="accent2"/>
                </a:solidFill>
                <a:latin typeface="Calibri"/>
                <a:cs typeface="Calibri"/>
              </a:rPr>
              <a:t>to</a:t>
            </a:r>
            <a:r>
              <a:rPr sz="2400" spc="-35" dirty="0">
                <a:solidFill>
                  <a:schemeClr val="accent2"/>
                </a:solidFill>
                <a:latin typeface="Calibri"/>
                <a:cs typeface="Calibri"/>
              </a:rPr>
              <a:t> </a:t>
            </a:r>
            <a:r>
              <a:rPr sz="2400" dirty="0">
                <a:solidFill>
                  <a:schemeClr val="accent2"/>
                </a:solidFill>
                <a:latin typeface="Calibri"/>
                <a:cs typeface="Calibri"/>
              </a:rPr>
              <a:t>enforce</a:t>
            </a:r>
            <a:r>
              <a:rPr sz="2400" spc="-15" dirty="0">
                <a:solidFill>
                  <a:schemeClr val="accent2"/>
                </a:solidFill>
                <a:latin typeface="Calibri"/>
                <a:cs typeface="Calibri"/>
              </a:rPr>
              <a:t> </a:t>
            </a:r>
            <a:r>
              <a:rPr sz="2400" dirty="0">
                <a:solidFill>
                  <a:schemeClr val="accent2"/>
                </a:solidFill>
                <a:latin typeface="Calibri"/>
                <a:cs typeface="Calibri"/>
              </a:rPr>
              <a:t>RAIL</a:t>
            </a:r>
            <a:r>
              <a:rPr sz="2400" spc="-25" dirty="0">
                <a:solidFill>
                  <a:schemeClr val="accent2"/>
                </a:solidFill>
                <a:latin typeface="Calibri"/>
                <a:cs typeface="Calibri"/>
              </a:rPr>
              <a:t> </a:t>
            </a:r>
            <a:r>
              <a:rPr sz="2400" dirty="0">
                <a:solidFill>
                  <a:schemeClr val="accent2"/>
                </a:solidFill>
                <a:latin typeface="Calibri"/>
                <a:cs typeface="Calibri"/>
              </a:rPr>
              <a:t>for</a:t>
            </a:r>
            <a:r>
              <a:rPr sz="2400" spc="-30" dirty="0">
                <a:solidFill>
                  <a:schemeClr val="accent2"/>
                </a:solidFill>
                <a:latin typeface="Calibri"/>
                <a:cs typeface="Calibri"/>
              </a:rPr>
              <a:t> </a:t>
            </a:r>
            <a:r>
              <a:rPr sz="2400" dirty="0">
                <a:solidFill>
                  <a:schemeClr val="accent2"/>
                </a:solidFill>
                <a:latin typeface="Calibri"/>
                <a:cs typeface="Calibri"/>
              </a:rPr>
              <a:t>commercial</a:t>
            </a:r>
            <a:r>
              <a:rPr sz="2400" spc="-25" dirty="0">
                <a:solidFill>
                  <a:schemeClr val="accent2"/>
                </a:solidFill>
                <a:latin typeface="Calibri"/>
                <a:cs typeface="Calibri"/>
              </a:rPr>
              <a:t> </a:t>
            </a:r>
            <a:r>
              <a:rPr sz="2400" dirty="0">
                <a:solidFill>
                  <a:schemeClr val="accent2"/>
                </a:solidFill>
                <a:latin typeface="Calibri"/>
                <a:cs typeface="Calibri"/>
              </a:rPr>
              <a:t>AI</a:t>
            </a:r>
            <a:r>
              <a:rPr sz="2400" spc="-30" dirty="0">
                <a:solidFill>
                  <a:schemeClr val="accent2"/>
                </a:solidFill>
                <a:latin typeface="Calibri"/>
                <a:cs typeface="Calibri"/>
              </a:rPr>
              <a:t> </a:t>
            </a:r>
            <a:r>
              <a:rPr sz="2400" spc="-10" dirty="0">
                <a:solidFill>
                  <a:schemeClr val="accent2"/>
                </a:solidFill>
                <a:latin typeface="Calibri"/>
                <a:cs typeface="Calibri"/>
              </a:rPr>
              <a:t>development</a:t>
            </a:r>
            <a:endParaRPr sz="2400" dirty="0">
              <a:solidFill>
                <a:schemeClr val="accent2"/>
              </a:solidFill>
              <a:latin typeface="Calibri"/>
              <a:cs typeface="Calibri"/>
            </a:endParaRPr>
          </a:p>
        </p:txBody>
      </p:sp>
      <p:pic>
        <p:nvPicPr>
          <p:cNvPr id="4" name="object 4"/>
          <p:cNvPicPr/>
          <p:nvPr/>
        </p:nvPicPr>
        <p:blipFill>
          <a:blip r:embed="rId2" cstate="print"/>
          <a:stretch>
            <a:fillRect/>
          </a:stretch>
        </p:blipFill>
        <p:spPr>
          <a:xfrm>
            <a:off x="8279892" y="1659635"/>
            <a:ext cx="3869436" cy="1769365"/>
          </a:xfrm>
          <a:prstGeom prst="rect">
            <a:avLst/>
          </a:prstGeom>
        </p:spPr>
      </p:pic>
      <p:pic>
        <p:nvPicPr>
          <p:cNvPr id="5" name="object 5"/>
          <p:cNvPicPr/>
          <p:nvPr/>
        </p:nvPicPr>
        <p:blipFill>
          <a:blip r:embed="rId3" cstate="print"/>
          <a:stretch>
            <a:fillRect/>
          </a:stretch>
        </p:blipFill>
        <p:spPr>
          <a:xfrm>
            <a:off x="8279892" y="5353811"/>
            <a:ext cx="1560576" cy="790956"/>
          </a:xfrm>
          <a:prstGeom prst="rect">
            <a:avLst/>
          </a:prstGeom>
        </p:spPr>
      </p:pic>
      <p:pic>
        <p:nvPicPr>
          <p:cNvPr id="6" name="object 6"/>
          <p:cNvPicPr/>
          <p:nvPr/>
        </p:nvPicPr>
        <p:blipFill>
          <a:blip r:embed="rId4" cstate="print"/>
          <a:stretch>
            <a:fillRect/>
          </a:stretch>
        </p:blipFill>
        <p:spPr>
          <a:xfrm>
            <a:off x="6633973" y="5198365"/>
            <a:ext cx="1560576" cy="775716"/>
          </a:xfrm>
          <a:prstGeom prst="rect">
            <a:avLst/>
          </a:prstGeom>
        </p:spPr>
      </p:pic>
      <p:grpSp>
        <p:nvGrpSpPr>
          <p:cNvPr id="7" name="object 7"/>
          <p:cNvGrpSpPr/>
          <p:nvPr/>
        </p:nvGrpSpPr>
        <p:grpSpPr>
          <a:xfrm>
            <a:off x="8147050" y="5353685"/>
            <a:ext cx="4135120" cy="1504315"/>
            <a:chOff x="8057388" y="5353811"/>
            <a:chExt cx="4135120" cy="1504315"/>
          </a:xfrm>
        </p:grpSpPr>
        <p:pic>
          <p:nvPicPr>
            <p:cNvPr id="8" name="object 8"/>
            <p:cNvPicPr/>
            <p:nvPr/>
          </p:nvPicPr>
          <p:blipFill>
            <a:blip r:embed="rId5" cstate="print"/>
            <a:stretch>
              <a:fillRect/>
            </a:stretch>
          </p:blipFill>
          <p:spPr>
            <a:xfrm>
              <a:off x="9925811" y="5353811"/>
              <a:ext cx="2266188" cy="989076"/>
            </a:xfrm>
            <a:prstGeom prst="rect">
              <a:avLst/>
            </a:prstGeom>
          </p:spPr>
        </p:pic>
        <p:pic>
          <p:nvPicPr>
            <p:cNvPr id="9" name="object 9"/>
            <p:cNvPicPr/>
            <p:nvPr/>
          </p:nvPicPr>
          <p:blipFill>
            <a:blip r:embed="rId6" cstate="print"/>
            <a:stretch>
              <a:fillRect/>
            </a:stretch>
          </p:blipFill>
          <p:spPr>
            <a:xfrm>
              <a:off x="8057388" y="6324599"/>
              <a:ext cx="2005583" cy="533398"/>
            </a:xfrm>
            <a:prstGeom prst="rect">
              <a:avLst/>
            </a:prstGeom>
          </p:spPr>
        </p:pic>
      </p:grpSp>
      <p:pic>
        <p:nvPicPr>
          <p:cNvPr id="10" name="object 10"/>
          <p:cNvPicPr/>
          <p:nvPr/>
        </p:nvPicPr>
        <p:blipFill>
          <a:blip r:embed="rId7" cstate="print"/>
          <a:stretch>
            <a:fillRect/>
          </a:stretch>
        </p:blipFill>
        <p:spPr>
          <a:xfrm>
            <a:off x="8420104" y="3697223"/>
            <a:ext cx="2897119" cy="151326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1647" y="486283"/>
            <a:ext cx="10775950" cy="574040"/>
          </a:xfrm>
          <a:prstGeom prst="rect">
            <a:avLst/>
          </a:prstGeom>
        </p:spPr>
        <p:txBody>
          <a:bodyPr vert="horz" wrap="square" lIns="0" tIns="12700" rIns="0" bIns="0" rtlCol="0">
            <a:spAutoFit/>
          </a:bodyPr>
          <a:lstStyle/>
          <a:p>
            <a:pPr marL="12700">
              <a:lnSpc>
                <a:spcPct val="100000"/>
              </a:lnSpc>
              <a:spcBef>
                <a:spcPts val="100"/>
              </a:spcBef>
            </a:pPr>
            <a:r>
              <a:rPr sz="3600" spc="-20" dirty="0"/>
              <a:t>Effective</a:t>
            </a:r>
            <a:r>
              <a:rPr sz="3600" spc="-70" dirty="0"/>
              <a:t> </a:t>
            </a:r>
            <a:r>
              <a:rPr sz="3600" dirty="0"/>
              <a:t>AI</a:t>
            </a:r>
            <a:r>
              <a:rPr sz="3600" spc="-40" dirty="0"/>
              <a:t> </a:t>
            </a:r>
            <a:r>
              <a:rPr sz="3600" dirty="0"/>
              <a:t>Governance</a:t>
            </a:r>
            <a:r>
              <a:rPr sz="3600" spc="-40" dirty="0"/>
              <a:t> </a:t>
            </a:r>
            <a:r>
              <a:rPr sz="3600" dirty="0"/>
              <a:t>increases</a:t>
            </a:r>
            <a:r>
              <a:rPr sz="3600" spc="-50" dirty="0"/>
              <a:t> </a:t>
            </a:r>
            <a:r>
              <a:rPr sz="3600" dirty="0"/>
              <a:t>the</a:t>
            </a:r>
            <a:r>
              <a:rPr sz="3600" spc="-40" dirty="0"/>
              <a:t> </a:t>
            </a:r>
            <a:r>
              <a:rPr sz="3600" dirty="0"/>
              <a:t>quality</a:t>
            </a:r>
            <a:r>
              <a:rPr sz="3600" spc="-10" dirty="0"/>
              <a:t> </a:t>
            </a:r>
            <a:r>
              <a:rPr sz="3600" dirty="0"/>
              <a:t>of</a:t>
            </a:r>
            <a:r>
              <a:rPr sz="3600" spc="-35" dirty="0"/>
              <a:t> </a:t>
            </a:r>
            <a:r>
              <a:rPr sz="3600" dirty="0"/>
              <a:t>AI</a:t>
            </a:r>
            <a:r>
              <a:rPr sz="3600" spc="-50" dirty="0"/>
              <a:t> </a:t>
            </a:r>
            <a:r>
              <a:rPr sz="3600" spc="-10" dirty="0"/>
              <a:t>Systems</a:t>
            </a:r>
            <a:endParaRPr sz="3600"/>
          </a:p>
        </p:txBody>
      </p:sp>
      <p:sp>
        <p:nvSpPr>
          <p:cNvPr id="3" name="object 3"/>
          <p:cNvSpPr txBox="1"/>
          <p:nvPr/>
        </p:nvSpPr>
        <p:spPr>
          <a:xfrm>
            <a:off x="249383" y="1639881"/>
            <a:ext cx="6488806" cy="4817344"/>
          </a:xfrm>
          <a:prstGeom prst="rect">
            <a:avLst/>
          </a:prstGeom>
        </p:spPr>
        <p:txBody>
          <a:bodyPr vert="horz" wrap="square" lIns="0" tIns="66675" rIns="0" bIns="0" rtlCol="0">
            <a:spAutoFit/>
          </a:bodyPr>
          <a:lstStyle/>
          <a:p>
            <a:pPr marL="240665" indent="-227965">
              <a:lnSpc>
                <a:spcPct val="100000"/>
              </a:lnSpc>
              <a:spcBef>
                <a:spcPts val="525"/>
              </a:spcBef>
              <a:buFont typeface="Arial"/>
              <a:buChar char="•"/>
              <a:tabLst>
                <a:tab pos="240665" algn="l"/>
              </a:tabLst>
            </a:pPr>
            <a:r>
              <a:rPr sz="2800" b="1" spc="-10" dirty="0">
                <a:solidFill>
                  <a:schemeClr val="accent1"/>
                </a:solidFill>
                <a:latin typeface="Calibri"/>
                <a:cs typeface="Calibri"/>
              </a:rPr>
              <a:t>Responsible</a:t>
            </a:r>
            <a:r>
              <a:rPr sz="2800" b="1" spc="-30" dirty="0">
                <a:solidFill>
                  <a:schemeClr val="accent1"/>
                </a:solidFill>
                <a:latin typeface="Calibri"/>
                <a:cs typeface="Calibri"/>
              </a:rPr>
              <a:t> </a:t>
            </a:r>
            <a:r>
              <a:rPr sz="2800" b="1" dirty="0">
                <a:solidFill>
                  <a:schemeClr val="accent1"/>
                </a:solidFill>
                <a:latin typeface="Calibri"/>
                <a:cs typeface="Calibri"/>
              </a:rPr>
              <a:t>AI</a:t>
            </a:r>
            <a:r>
              <a:rPr sz="2800" b="1" spc="-30" dirty="0">
                <a:solidFill>
                  <a:schemeClr val="accent1"/>
                </a:solidFill>
                <a:latin typeface="Calibri"/>
                <a:cs typeface="Calibri"/>
              </a:rPr>
              <a:t> </a:t>
            </a:r>
            <a:r>
              <a:rPr sz="2800" b="1" spc="-10" dirty="0">
                <a:solidFill>
                  <a:schemeClr val="accent1"/>
                </a:solidFill>
                <a:latin typeface="Calibri"/>
                <a:cs typeface="Calibri"/>
              </a:rPr>
              <a:t>Governance</a:t>
            </a:r>
            <a:r>
              <a:rPr sz="2800" b="1" spc="-35" dirty="0">
                <a:solidFill>
                  <a:schemeClr val="accent1"/>
                </a:solidFill>
                <a:latin typeface="Calibri"/>
                <a:cs typeface="Calibri"/>
              </a:rPr>
              <a:t> </a:t>
            </a:r>
            <a:r>
              <a:rPr sz="2800" b="1" dirty="0">
                <a:solidFill>
                  <a:schemeClr val="accent1"/>
                </a:solidFill>
                <a:latin typeface="Calibri"/>
                <a:cs typeface="Calibri"/>
              </a:rPr>
              <a:t>is</a:t>
            </a:r>
            <a:r>
              <a:rPr sz="2800" b="1" spc="-20" dirty="0">
                <a:solidFill>
                  <a:schemeClr val="accent1"/>
                </a:solidFill>
                <a:latin typeface="Calibri"/>
                <a:cs typeface="Calibri"/>
              </a:rPr>
              <a:t> </a:t>
            </a:r>
            <a:r>
              <a:rPr sz="2800" b="1" dirty="0">
                <a:solidFill>
                  <a:schemeClr val="accent1"/>
                </a:solidFill>
                <a:latin typeface="Calibri"/>
                <a:cs typeface="Calibri"/>
              </a:rPr>
              <a:t>a</a:t>
            </a:r>
            <a:r>
              <a:rPr sz="2800" b="1" spc="-35" dirty="0">
                <a:solidFill>
                  <a:schemeClr val="accent1"/>
                </a:solidFill>
                <a:latin typeface="Calibri"/>
                <a:cs typeface="Calibri"/>
              </a:rPr>
              <a:t> </a:t>
            </a:r>
            <a:r>
              <a:rPr sz="2800" b="1" spc="-20" dirty="0">
                <a:solidFill>
                  <a:schemeClr val="accent1"/>
                </a:solidFill>
                <a:latin typeface="Calibri"/>
                <a:cs typeface="Calibri"/>
              </a:rPr>
              <a:t>must</a:t>
            </a:r>
            <a:endParaRPr sz="2800" b="1" dirty="0">
              <a:solidFill>
                <a:schemeClr val="accent1"/>
              </a:solidFill>
              <a:latin typeface="Calibri"/>
              <a:cs typeface="Calibri"/>
            </a:endParaRPr>
          </a:p>
          <a:p>
            <a:pPr marL="697865" marR="82550" lvl="1" indent="-228600">
              <a:spcBef>
                <a:spcPts val="600"/>
              </a:spcBef>
              <a:buFont typeface="Arial"/>
              <a:buChar char="•"/>
              <a:tabLst>
                <a:tab pos="697865" algn="l"/>
              </a:tabLst>
            </a:pPr>
            <a:r>
              <a:rPr sz="2400" dirty="0">
                <a:cs typeface="Raleway"/>
              </a:rPr>
              <a:t>Focus</a:t>
            </a:r>
            <a:r>
              <a:rPr sz="2400" spc="10" dirty="0">
                <a:cs typeface="Raleway"/>
              </a:rPr>
              <a:t> </a:t>
            </a:r>
            <a:r>
              <a:rPr sz="2400" dirty="0">
                <a:cs typeface="Raleway"/>
              </a:rPr>
              <a:t>on risk</a:t>
            </a:r>
            <a:r>
              <a:rPr sz="2400" spc="-15" dirty="0">
                <a:cs typeface="Raleway"/>
              </a:rPr>
              <a:t> </a:t>
            </a:r>
            <a:r>
              <a:rPr sz="2400" dirty="0">
                <a:cs typeface="Raleway"/>
              </a:rPr>
              <a:t>mitigations</a:t>
            </a:r>
            <a:r>
              <a:rPr sz="2400" spc="-20" dirty="0">
                <a:cs typeface="Raleway"/>
              </a:rPr>
              <a:t> </a:t>
            </a:r>
            <a:r>
              <a:rPr sz="2400" dirty="0">
                <a:cs typeface="Raleway"/>
              </a:rPr>
              <a:t>only</a:t>
            </a:r>
            <a:r>
              <a:rPr sz="2400" spc="5" dirty="0">
                <a:cs typeface="Raleway"/>
              </a:rPr>
              <a:t> </a:t>
            </a:r>
            <a:r>
              <a:rPr sz="2400" dirty="0">
                <a:cs typeface="Raleway"/>
              </a:rPr>
              <a:t>overlooks</a:t>
            </a:r>
            <a:r>
              <a:rPr sz="2400" spc="10" dirty="0">
                <a:cs typeface="Raleway"/>
              </a:rPr>
              <a:t> </a:t>
            </a:r>
            <a:r>
              <a:rPr sz="2400" dirty="0">
                <a:cs typeface="Raleway"/>
              </a:rPr>
              <a:t>the</a:t>
            </a:r>
            <a:r>
              <a:rPr sz="2400" spc="5" dirty="0">
                <a:cs typeface="Raleway"/>
              </a:rPr>
              <a:t> </a:t>
            </a:r>
            <a:r>
              <a:rPr sz="2400" dirty="0">
                <a:cs typeface="Raleway"/>
              </a:rPr>
              <a:t>need</a:t>
            </a:r>
            <a:r>
              <a:rPr sz="2400" spc="15" dirty="0">
                <a:cs typeface="Raleway"/>
              </a:rPr>
              <a:t> </a:t>
            </a:r>
            <a:r>
              <a:rPr sz="2400" spc="-25" dirty="0">
                <a:cs typeface="Raleway"/>
              </a:rPr>
              <a:t>for </a:t>
            </a:r>
            <a:r>
              <a:rPr sz="2400" dirty="0">
                <a:cs typeface="Raleway"/>
              </a:rPr>
              <a:t>regulation</a:t>
            </a:r>
            <a:r>
              <a:rPr sz="2400" spc="-5" dirty="0">
                <a:cs typeface="Raleway"/>
              </a:rPr>
              <a:t> </a:t>
            </a:r>
            <a:r>
              <a:rPr sz="2400" dirty="0">
                <a:cs typeface="Raleway"/>
              </a:rPr>
              <a:t>and</a:t>
            </a:r>
            <a:r>
              <a:rPr sz="2400" spc="-5" dirty="0">
                <a:cs typeface="Raleway"/>
              </a:rPr>
              <a:t> </a:t>
            </a:r>
            <a:r>
              <a:rPr sz="2400" dirty="0">
                <a:cs typeface="Raleway"/>
              </a:rPr>
              <a:t>responsible</a:t>
            </a:r>
            <a:r>
              <a:rPr sz="2400" spc="30" dirty="0">
                <a:cs typeface="Raleway"/>
              </a:rPr>
              <a:t> </a:t>
            </a:r>
            <a:r>
              <a:rPr sz="2400" dirty="0">
                <a:cs typeface="Raleway"/>
              </a:rPr>
              <a:t>governance</a:t>
            </a:r>
            <a:r>
              <a:rPr sz="2400" spc="25" dirty="0">
                <a:cs typeface="Raleway"/>
              </a:rPr>
              <a:t> </a:t>
            </a:r>
            <a:r>
              <a:rPr sz="2400" dirty="0">
                <a:cs typeface="Raleway"/>
              </a:rPr>
              <a:t>to </a:t>
            </a:r>
            <a:r>
              <a:rPr sz="2400" spc="-10" dirty="0">
                <a:cs typeface="Raleway"/>
              </a:rPr>
              <a:t>promote innovation</a:t>
            </a:r>
            <a:endParaRPr sz="2400" dirty="0">
              <a:cs typeface="Raleway"/>
            </a:endParaRPr>
          </a:p>
          <a:p>
            <a:pPr marL="697865" marR="5080" lvl="1" indent="-228600">
              <a:spcBef>
                <a:spcPts val="440"/>
              </a:spcBef>
              <a:buChar char="•"/>
              <a:tabLst>
                <a:tab pos="697865" algn="l"/>
                <a:tab pos="757555" algn="l"/>
              </a:tabLst>
            </a:pPr>
            <a:r>
              <a:rPr sz="2400" dirty="0">
                <a:cs typeface="Arial"/>
              </a:rPr>
              <a:t>	</a:t>
            </a:r>
            <a:r>
              <a:rPr sz="2400" dirty="0">
                <a:cs typeface="Raleway"/>
              </a:rPr>
              <a:t>Failure</a:t>
            </a:r>
            <a:r>
              <a:rPr sz="2400" spc="-5" dirty="0">
                <a:cs typeface="Raleway"/>
              </a:rPr>
              <a:t> </a:t>
            </a:r>
            <a:r>
              <a:rPr sz="2400" dirty="0">
                <a:cs typeface="Raleway"/>
              </a:rPr>
              <a:t>rate</a:t>
            </a:r>
            <a:r>
              <a:rPr sz="2400" spc="-5" dirty="0">
                <a:cs typeface="Raleway"/>
              </a:rPr>
              <a:t> </a:t>
            </a:r>
            <a:r>
              <a:rPr sz="2400" dirty="0">
                <a:cs typeface="Raleway"/>
              </a:rPr>
              <a:t>of</a:t>
            </a:r>
            <a:r>
              <a:rPr sz="2400" spc="20" dirty="0">
                <a:cs typeface="Raleway"/>
              </a:rPr>
              <a:t> </a:t>
            </a:r>
            <a:r>
              <a:rPr sz="2400" dirty="0">
                <a:cs typeface="Raleway"/>
              </a:rPr>
              <a:t>AI</a:t>
            </a:r>
            <a:r>
              <a:rPr sz="2400" spc="-5" dirty="0">
                <a:cs typeface="Raleway"/>
              </a:rPr>
              <a:t> </a:t>
            </a:r>
            <a:r>
              <a:rPr sz="2400" dirty="0">
                <a:cs typeface="Raleway"/>
              </a:rPr>
              <a:t>systems</a:t>
            </a:r>
            <a:r>
              <a:rPr sz="2400" spc="20" dirty="0">
                <a:cs typeface="Raleway"/>
              </a:rPr>
              <a:t> </a:t>
            </a:r>
            <a:r>
              <a:rPr sz="2400" dirty="0">
                <a:cs typeface="Raleway"/>
              </a:rPr>
              <a:t>was reduced</a:t>
            </a:r>
            <a:r>
              <a:rPr sz="2400" spc="30" dirty="0">
                <a:cs typeface="Raleway"/>
              </a:rPr>
              <a:t> </a:t>
            </a:r>
            <a:r>
              <a:rPr sz="2400" dirty="0">
                <a:cs typeface="Raleway"/>
              </a:rPr>
              <a:t>by</a:t>
            </a:r>
            <a:r>
              <a:rPr sz="2400" spc="15" dirty="0">
                <a:cs typeface="Raleway"/>
              </a:rPr>
              <a:t> </a:t>
            </a:r>
            <a:r>
              <a:rPr sz="2400" dirty="0">
                <a:cs typeface="Raleway"/>
              </a:rPr>
              <a:t>9%</a:t>
            </a:r>
            <a:r>
              <a:rPr sz="2400" spc="-125" dirty="0">
                <a:cs typeface="Raleway"/>
              </a:rPr>
              <a:t> </a:t>
            </a:r>
            <a:r>
              <a:rPr sz="2400" spc="-25" dirty="0">
                <a:cs typeface="Raleway"/>
              </a:rPr>
              <a:t>in </a:t>
            </a:r>
            <a:r>
              <a:rPr sz="2400" dirty="0">
                <a:cs typeface="Raleway"/>
              </a:rPr>
              <a:t>companies</a:t>
            </a:r>
            <a:r>
              <a:rPr sz="2400" spc="-20" dirty="0">
                <a:cs typeface="Raleway"/>
              </a:rPr>
              <a:t> </a:t>
            </a:r>
            <a:r>
              <a:rPr sz="2400" dirty="0">
                <a:cs typeface="Raleway"/>
              </a:rPr>
              <a:t>that</a:t>
            </a:r>
            <a:r>
              <a:rPr sz="2400" spc="-15" dirty="0">
                <a:cs typeface="Raleway"/>
              </a:rPr>
              <a:t> </a:t>
            </a:r>
            <a:r>
              <a:rPr sz="2400" dirty="0">
                <a:cs typeface="Raleway"/>
              </a:rPr>
              <a:t>achieve</a:t>
            </a:r>
            <a:r>
              <a:rPr sz="2400" spc="15" dirty="0">
                <a:cs typeface="Raleway"/>
              </a:rPr>
              <a:t> </a:t>
            </a:r>
            <a:r>
              <a:rPr sz="2400" dirty="0">
                <a:cs typeface="Raleway"/>
              </a:rPr>
              <a:t>RAI</a:t>
            </a:r>
            <a:r>
              <a:rPr sz="2400" spc="-5" dirty="0">
                <a:cs typeface="Raleway"/>
              </a:rPr>
              <a:t> </a:t>
            </a:r>
            <a:r>
              <a:rPr sz="2400" dirty="0">
                <a:cs typeface="Raleway"/>
              </a:rPr>
              <a:t>before</a:t>
            </a:r>
            <a:r>
              <a:rPr sz="2400" spc="25" dirty="0">
                <a:cs typeface="Raleway"/>
              </a:rPr>
              <a:t> </a:t>
            </a:r>
            <a:r>
              <a:rPr sz="2400" dirty="0">
                <a:cs typeface="Raleway"/>
              </a:rPr>
              <a:t>scaling</a:t>
            </a:r>
            <a:r>
              <a:rPr sz="2400" spc="-5" dirty="0">
                <a:cs typeface="Raleway"/>
              </a:rPr>
              <a:t> </a:t>
            </a:r>
            <a:r>
              <a:rPr sz="2400" spc="-10" dirty="0">
                <a:cs typeface="Raleway"/>
              </a:rPr>
              <a:t>compared </a:t>
            </a:r>
            <a:r>
              <a:rPr sz="2400" dirty="0">
                <a:cs typeface="Raleway"/>
              </a:rPr>
              <a:t>to</a:t>
            </a:r>
            <a:r>
              <a:rPr sz="2400" spc="-15" dirty="0">
                <a:cs typeface="Raleway"/>
              </a:rPr>
              <a:t> </a:t>
            </a:r>
            <a:r>
              <a:rPr sz="2400" dirty="0">
                <a:cs typeface="Raleway"/>
              </a:rPr>
              <a:t>those</a:t>
            </a:r>
            <a:r>
              <a:rPr sz="2400" spc="20" dirty="0">
                <a:cs typeface="Raleway"/>
              </a:rPr>
              <a:t> </a:t>
            </a:r>
            <a:r>
              <a:rPr sz="2400" dirty="0">
                <a:cs typeface="Raleway"/>
              </a:rPr>
              <a:t>that</a:t>
            </a:r>
            <a:r>
              <a:rPr sz="2400" spc="-15" dirty="0">
                <a:cs typeface="Raleway"/>
              </a:rPr>
              <a:t> </a:t>
            </a:r>
            <a:r>
              <a:rPr sz="2400" dirty="0">
                <a:cs typeface="Raleway"/>
              </a:rPr>
              <a:t>don’t.</a:t>
            </a:r>
            <a:r>
              <a:rPr sz="2400" spc="20" dirty="0">
                <a:cs typeface="Raleway"/>
              </a:rPr>
              <a:t> </a:t>
            </a:r>
            <a:r>
              <a:rPr sz="2400" dirty="0">
                <a:cs typeface="Raleway"/>
              </a:rPr>
              <a:t>BCG</a:t>
            </a:r>
            <a:r>
              <a:rPr sz="2400" spc="-5" dirty="0">
                <a:cs typeface="Raleway"/>
              </a:rPr>
              <a:t> </a:t>
            </a:r>
            <a:r>
              <a:rPr sz="2400" spc="-10" dirty="0">
                <a:cs typeface="Raleway"/>
              </a:rPr>
              <a:t>study</a:t>
            </a:r>
            <a:endParaRPr sz="2400" dirty="0">
              <a:cs typeface="Raleway"/>
            </a:endParaRPr>
          </a:p>
          <a:p>
            <a:pPr marL="697865" marR="144145" lvl="1" indent="-228600">
              <a:spcBef>
                <a:spcPts val="525"/>
              </a:spcBef>
              <a:buFont typeface="Arial"/>
              <a:buChar char="•"/>
              <a:tabLst>
                <a:tab pos="697865" algn="l"/>
              </a:tabLst>
            </a:pPr>
            <a:r>
              <a:rPr sz="2400" dirty="0">
                <a:cs typeface="Raleway"/>
              </a:rPr>
              <a:t>Effective</a:t>
            </a:r>
            <a:r>
              <a:rPr sz="2400" spc="25" dirty="0">
                <a:cs typeface="Raleway"/>
              </a:rPr>
              <a:t> </a:t>
            </a:r>
            <a:r>
              <a:rPr sz="2400" dirty="0">
                <a:cs typeface="Raleway"/>
              </a:rPr>
              <a:t>AI</a:t>
            </a:r>
            <a:r>
              <a:rPr sz="2400" spc="-10" dirty="0">
                <a:cs typeface="Raleway"/>
              </a:rPr>
              <a:t> </a:t>
            </a:r>
            <a:r>
              <a:rPr sz="2400" dirty="0">
                <a:cs typeface="Raleway"/>
              </a:rPr>
              <a:t>governance</a:t>
            </a:r>
            <a:r>
              <a:rPr sz="2400" spc="20" dirty="0">
                <a:cs typeface="Raleway"/>
              </a:rPr>
              <a:t> </a:t>
            </a:r>
            <a:r>
              <a:rPr sz="2400" dirty="0">
                <a:cs typeface="Raleway"/>
              </a:rPr>
              <a:t>promotes</a:t>
            </a:r>
            <a:r>
              <a:rPr sz="2400" spc="5" dirty="0">
                <a:cs typeface="Raleway"/>
              </a:rPr>
              <a:t> </a:t>
            </a:r>
            <a:r>
              <a:rPr sz="2400" dirty="0">
                <a:cs typeface="Raleway"/>
              </a:rPr>
              <a:t>safety</a:t>
            </a:r>
            <a:r>
              <a:rPr sz="2400" spc="15" dirty="0">
                <a:cs typeface="Raleway"/>
              </a:rPr>
              <a:t> </a:t>
            </a:r>
            <a:r>
              <a:rPr sz="2400" dirty="0">
                <a:cs typeface="Raleway"/>
              </a:rPr>
              <a:t>race</a:t>
            </a:r>
            <a:r>
              <a:rPr sz="2400" spc="-10" dirty="0">
                <a:cs typeface="Raleway"/>
              </a:rPr>
              <a:t> </a:t>
            </a:r>
            <a:r>
              <a:rPr sz="2400" dirty="0">
                <a:cs typeface="Raleway"/>
              </a:rPr>
              <a:t>to </a:t>
            </a:r>
            <a:r>
              <a:rPr sz="2400" spc="-25" dirty="0">
                <a:cs typeface="Raleway"/>
              </a:rPr>
              <a:t>the top</a:t>
            </a:r>
            <a:endParaRPr sz="2400" dirty="0">
              <a:cs typeface="Raleway"/>
            </a:endParaRPr>
          </a:p>
          <a:p>
            <a:pPr marL="697865" marR="229870" lvl="1" indent="-228600">
              <a:spcBef>
                <a:spcPts val="535"/>
              </a:spcBef>
              <a:buFont typeface="Arial"/>
              <a:buChar char="•"/>
              <a:tabLst>
                <a:tab pos="697865" algn="l"/>
              </a:tabLst>
            </a:pPr>
            <a:r>
              <a:rPr sz="2400" dirty="0">
                <a:cs typeface="Raleway"/>
              </a:rPr>
              <a:t>Increases</a:t>
            </a:r>
            <a:r>
              <a:rPr sz="2400" spc="25" dirty="0">
                <a:cs typeface="Raleway"/>
              </a:rPr>
              <a:t> </a:t>
            </a:r>
            <a:r>
              <a:rPr sz="2400" dirty="0">
                <a:cs typeface="Raleway"/>
              </a:rPr>
              <a:t>trust</a:t>
            </a:r>
            <a:r>
              <a:rPr sz="2400" spc="10" dirty="0">
                <a:cs typeface="Raleway"/>
              </a:rPr>
              <a:t> </a:t>
            </a:r>
            <a:r>
              <a:rPr sz="2400" dirty="0">
                <a:cs typeface="Raleway"/>
              </a:rPr>
              <a:t>in</a:t>
            </a:r>
            <a:r>
              <a:rPr sz="2400" spc="5" dirty="0">
                <a:cs typeface="Raleway"/>
              </a:rPr>
              <a:t> </a:t>
            </a:r>
            <a:r>
              <a:rPr sz="2400" dirty="0">
                <a:cs typeface="Raleway"/>
              </a:rPr>
              <a:t>orgs</a:t>
            </a:r>
            <a:r>
              <a:rPr sz="2400" spc="10" dirty="0">
                <a:cs typeface="Raleway"/>
              </a:rPr>
              <a:t> </a:t>
            </a:r>
            <a:r>
              <a:rPr sz="2400" dirty="0">
                <a:cs typeface="Raleway"/>
              </a:rPr>
              <a:t>developing</a:t>
            </a:r>
            <a:r>
              <a:rPr sz="2400" spc="20" dirty="0">
                <a:cs typeface="Raleway"/>
              </a:rPr>
              <a:t> </a:t>
            </a:r>
            <a:r>
              <a:rPr sz="2400" dirty="0">
                <a:cs typeface="Raleway"/>
              </a:rPr>
              <a:t>and</a:t>
            </a:r>
            <a:r>
              <a:rPr sz="2400" spc="-5" dirty="0">
                <a:cs typeface="Raleway"/>
              </a:rPr>
              <a:t> </a:t>
            </a:r>
            <a:r>
              <a:rPr sz="2400" dirty="0">
                <a:cs typeface="Raleway"/>
              </a:rPr>
              <a:t>deploying</a:t>
            </a:r>
            <a:r>
              <a:rPr sz="2400" spc="5" dirty="0">
                <a:cs typeface="Raleway"/>
              </a:rPr>
              <a:t> </a:t>
            </a:r>
            <a:r>
              <a:rPr sz="2400" spc="-25" dirty="0">
                <a:cs typeface="Raleway"/>
              </a:rPr>
              <a:t>AI </a:t>
            </a:r>
            <a:r>
              <a:rPr sz="2400" spc="-10" dirty="0">
                <a:cs typeface="Raleway"/>
              </a:rPr>
              <a:t>systems</a:t>
            </a:r>
            <a:endParaRPr sz="2400" dirty="0">
              <a:cs typeface="Raleway"/>
            </a:endParaRPr>
          </a:p>
        </p:txBody>
      </p:sp>
      <p:pic>
        <p:nvPicPr>
          <p:cNvPr id="4" name="object 4"/>
          <p:cNvPicPr/>
          <p:nvPr/>
        </p:nvPicPr>
        <p:blipFill>
          <a:blip r:embed="rId2" cstate="print"/>
          <a:stretch>
            <a:fillRect/>
          </a:stretch>
        </p:blipFill>
        <p:spPr>
          <a:xfrm>
            <a:off x="7147580" y="4038598"/>
            <a:ext cx="4568930" cy="2694411"/>
          </a:xfrm>
          <a:prstGeom prst="rect">
            <a:avLst/>
          </a:prstGeom>
        </p:spPr>
      </p:pic>
      <p:pic>
        <p:nvPicPr>
          <p:cNvPr id="5" name="object 5"/>
          <p:cNvPicPr/>
          <p:nvPr/>
        </p:nvPicPr>
        <p:blipFill>
          <a:blip r:embed="rId3" cstate="print"/>
          <a:stretch>
            <a:fillRect/>
          </a:stretch>
        </p:blipFill>
        <p:spPr>
          <a:xfrm>
            <a:off x="7976617" y="1639881"/>
            <a:ext cx="3270478" cy="213503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B71160-6419-4BBB-81D7-22260E22407B}"/>
              </a:ext>
            </a:extLst>
          </p:cNvPr>
          <p:cNvSpPr>
            <a:spLocks noGrp="1"/>
          </p:cNvSpPr>
          <p:nvPr>
            <p:ph type="sldNum" idx="97"/>
          </p:nvPr>
        </p:nvSpPr>
        <p:spPr/>
        <p:txBody>
          <a:bodyPr/>
          <a:lstStyle/>
          <a:p>
            <a:fld id="{86A8BF56-6CB3-514C-9A64-F39D95C9E25B}" type="slidenum">
              <a:rPr lang="en-US" smtClean="0"/>
              <a:pPr/>
              <a:t>2</a:t>
            </a:fld>
            <a:endParaRPr lang="en-US" dirty="0"/>
          </a:p>
        </p:txBody>
      </p:sp>
      <p:sp>
        <p:nvSpPr>
          <p:cNvPr id="2" name="Title 1">
            <a:extLst>
              <a:ext uri="{FF2B5EF4-FFF2-40B4-BE49-F238E27FC236}">
                <a16:creationId xmlns:a16="http://schemas.microsoft.com/office/drawing/2014/main" id="{C506E617-B183-98CA-235F-C917887272DD}"/>
              </a:ext>
            </a:extLst>
          </p:cNvPr>
          <p:cNvSpPr>
            <a:spLocks noGrp="1"/>
          </p:cNvSpPr>
          <p:nvPr>
            <p:ph type="title" idx="1"/>
          </p:nvPr>
        </p:nvSpPr>
        <p:spPr>
          <a:xfrm>
            <a:off x="1302327" y="1922513"/>
            <a:ext cx="9822873" cy="2247705"/>
          </a:xfrm>
        </p:spPr>
        <p:txBody>
          <a:bodyPr>
            <a:normAutofit/>
          </a:bodyPr>
          <a:lstStyle/>
          <a:p>
            <a:r>
              <a:rPr lang="en-US" sz="4400" dirty="0">
                <a:latin typeface="+mj-lt"/>
              </a:rPr>
              <a:t>Understanding Responsible AI: Ethics, Technology, and the Future</a:t>
            </a:r>
          </a:p>
        </p:txBody>
      </p:sp>
    </p:spTree>
    <p:custDataLst>
      <p:tags r:id="rId1"/>
    </p:custDataLst>
    <p:extLst>
      <p:ext uri="{BB962C8B-B14F-4D97-AF65-F5344CB8AC3E}">
        <p14:creationId xmlns:p14="http://schemas.microsoft.com/office/powerpoint/2010/main" val="2978100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22376" rIns="0" bIns="0" rtlCol="0">
            <a:spAutoFit/>
          </a:bodyPr>
          <a:lstStyle/>
          <a:p>
            <a:pPr marL="269875">
              <a:lnSpc>
                <a:spcPct val="100000"/>
              </a:lnSpc>
              <a:spcBef>
                <a:spcPts val="95"/>
              </a:spcBef>
            </a:pPr>
            <a:r>
              <a:rPr dirty="0"/>
              <a:t>How</a:t>
            </a:r>
            <a:r>
              <a:rPr spc="-110" dirty="0"/>
              <a:t> </a:t>
            </a:r>
            <a:r>
              <a:rPr dirty="0"/>
              <a:t>to</a:t>
            </a:r>
            <a:r>
              <a:rPr spc="-110" dirty="0"/>
              <a:t> </a:t>
            </a:r>
            <a:r>
              <a:rPr dirty="0"/>
              <a:t>build</a:t>
            </a:r>
            <a:r>
              <a:rPr spc="-105" dirty="0"/>
              <a:t> </a:t>
            </a:r>
            <a:r>
              <a:rPr spc="-10" dirty="0"/>
              <a:t>responsible</a:t>
            </a:r>
            <a:r>
              <a:rPr spc="-110" dirty="0"/>
              <a:t> </a:t>
            </a:r>
            <a:r>
              <a:rPr spc="-20" dirty="0"/>
              <a:t>generative</a:t>
            </a:r>
            <a:r>
              <a:rPr spc="-135" dirty="0"/>
              <a:t> </a:t>
            </a:r>
            <a:r>
              <a:rPr spc="-25" dirty="0"/>
              <a:t>AI?</a:t>
            </a:r>
          </a:p>
        </p:txBody>
      </p:sp>
      <p:pic>
        <p:nvPicPr>
          <p:cNvPr id="3" name="object 3"/>
          <p:cNvPicPr/>
          <p:nvPr/>
        </p:nvPicPr>
        <p:blipFill>
          <a:blip r:embed="rId2" cstate="print"/>
          <a:stretch>
            <a:fillRect/>
          </a:stretch>
        </p:blipFill>
        <p:spPr>
          <a:xfrm>
            <a:off x="6757415" y="2485506"/>
            <a:ext cx="4632960" cy="2406396"/>
          </a:xfrm>
          <a:prstGeom prst="rect">
            <a:avLst/>
          </a:prstGeom>
        </p:spPr>
      </p:pic>
      <p:sp>
        <p:nvSpPr>
          <p:cNvPr id="4" name="object 4"/>
          <p:cNvSpPr txBox="1"/>
          <p:nvPr/>
        </p:nvSpPr>
        <p:spPr>
          <a:xfrm>
            <a:off x="617376" y="2371218"/>
            <a:ext cx="5498840" cy="2967479"/>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Calibri"/>
                <a:cs typeface="Calibri"/>
              </a:rPr>
              <a:t>“To</a:t>
            </a:r>
            <a:r>
              <a:rPr sz="2400" spc="-55" dirty="0">
                <a:latin typeface="Calibri"/>
                <a:cs typeface="Calibri"/>
              </a:rPr>
              <a:t> </a:t>
            </a:r>
            <a:r>
              <a:rPr sz="2400" dirty="0">
                <a:latin typeface="Calibri"/>
                <a:cs typeface="Calibri"/>
              </a:rPr>
              <a:t>be</a:t>
            </a:r>
            <a:r>
              <a:rPr sz="2400" spc="-15" dirty="0">
                <a:latin typeface="Calibri"/>
                <a:cs typeface="Calibri"/>
              </a:rPr>
              <a:t> </a:t>
            </a:r>
            <a:r>
              <a:rPr sz="2400" b="1" dirty="0">
                <a:solidFill>
                  <a:schemeClr val="accent1"/>
                </a:solidFill>
                <a:latin typeface="Calibri"/>
                <a:cs typeface="Calibri"/>
              </a:rPr>
              <a:t>responsible</a:t>
            </a:r>
            <a:r>
              <a:rPr sz="2400" b="1" spc="-70" dirty="0">
                <a:solidFill>
                  <a:schemeClr val="accent1"/>
                </a:solidFill>
                <a:latin typeface="Calibri"/>
                <a:cs typeface="Calibri"/>
              </a:rPr>
              <a:t> </a:t>
            </a:r>
            <a:r>
              <a:rPr sz="2400" b="1" dirty="0">
                <a:solidFill>
                  <a:schemeClr val="accent1"/>
                </a:solidFill>
                <a:latin typeface="Calibri"/>
                <a:cs typeface="Calibri"/>
              </a:rPr>
              <a:t>by</a:t>
            </a:r>
            <a:r>
              <a:rPr sz="2400" b="1" spc="-25" dirty="0">
                <a:solidFill>
                  <a:schemeClr val="accent1"/>
                </a:solidFill>
                <a:latin typeface="Calibri"/>
                <a:cs typeface="Calibri"/>
              </a:rPr>
              <a:t> </a:t>
            </a:r>
            <a:r>
              <a:rPr sz="2400" b="1" dirty="0">
                <a:solidFill>
                  <a:schemeClr val="accent1"/>
                </a:solidFill>
                <a:latin typeface="Calibri"/>
                <a:cs typeface="Calibri"/>
              </a:rPr>
              <a:t>design</a:t>
            </a:r>
            <a:r>
              <a:rPr sz="2400" dirty="0">
                <a:latin typeface="Calibri"/>
                <a:cs typeface="Calibri"/>
              </a:rPr>
              <a:t>,</a:t>
            </a:r>
            <a:r>
              <a:rPr sz="2400" spc="-55" dirty="0">
                <a:latin typeface="Calibri"/>
                <a:cs typeface="Calibri"/>
              </a:rPr>
              <a:t> </a:t>
            </a:r>
            <a:r>
              <a:rPr sz="2400" spc="-10" dirty="0">
                <a:latin typeface="Calibri"/>
                <a:cs typeface="Calibri"/>
              </a:rPr>
              <a:t>organizations </a:t>
            </a:r>
            <a:r>
              <a:rPr sz="2400" dirty="0">
                <a:latin typeface="Calibri"/>
                <a:cs typeface="Calibri"/>
              </a:rPr>
              <a:t>need</a:t>
            </a:r>
            <a:r>
              <a:rPr sz="2400" spc="-10" dirty="0">
                <a:latin typeface="Calibri"/>
                <a:cs typeface="Calibri"/>
              </a:rPr>
              <a:t> </a:t>
            </a:r>
            <a:r>
              <a:rPr sz="2400" dirty="0">
                <a:latin typeface="Calibri"/>
                <a:cs typeface="Calibri"/>
              </a:rPr>
              <a:t>to</a:t>
            </a:r>
            <a:r>
              <a:rPr sz="2400" spc="-25" dirty="0">
                <a:latin typeface="Calibri"/>
                <a:cs typeface="Calibri"/>
              </a:rPr>
              <a:t> </a:t>
            </a:r>
            <a:r>
              <a:rPr sz="2400" dirty="0">
                <a:latin typeface="Calibri"/>
                <a:cs typeface="Calibri"/>
              </a:rPr>
              <a:t>move</a:t>
            </a:r>
            <a:r>
              <a:rPr sz="2400" spc="-20" dirty="0">
                <a:latin typeface="Calibri"/>
                <a:cs typeface="Calibri"/>
              </a:rPr>
              <a:t> </a:t>
            </a:r>
            <a:r>
              <a:rPr sz="2400" dirty="0">
                <a:latin typeface="Calibri"/>
                <a:cs typeface="Calibri"/>
              </a:rPr>
              <a:t>from</a:t>
            </a:r>
            <a:r>
              <a:rPr sz="2400" spc="-20" dirty="0">
                <a:latin typeface="Calibri"/>
                <a:cs typeface="Calibri"/>
              </a:rPr>
              <a:t> </a:t>
            </a:r>
            <a:r>
              <a:rPr sz="2400" dirty="0">
                <a:latin typeface="Calibri"/>
                <a:cs typeface="Calibri"/>
              </a:rPr>
              <a:t>a</a:t>
            </a:r>
            <a:r>
              <a:rPr sz="2400" spc="-20" dirty="0">
                <a:latin typeface="Calibri"/>
                <a:cs typeface="Calibri"/>
              </a:rPr>
              <a:t> </a:t>
            </a:r>
            <a:r>
              <a:rPr sz="2400" dirty="0">
                <a:latin typeface="Calibri"/>
                <a:cs typeface="Calibri"/>
              </a:rPr>
              <a:t>reactive</a:t>
            </a:r>
            <a:r>
              <a:rPr sz="2400" spc="-15" dirty="0">
                <a:latin typeface="Calibri"/>
                <a:cs typeface="Calibri"/>
              </a:rPr>
              <a:t> </a:t>
            </a:r>
            <a:r>
              <a:rPr sz="2400" spc="-10" dirty="0">
                <a:latin typeface="Calibri"/>
                <a:cs typeface="Calibri"/>
              </a:rPr>
              <a:t>compliance strategy</a:t>
            </a:r>
            <a:r>
              <a:rPr sz="2400" spc="-40" dirty="0">
                <a:latin typeface="Calibri"/>
                <a:cs typeface="Calibri"/>
              </a:rPr>
              <a:t> </a:t>
            </a:r>
            <a:r>
              <a:rPr sz="2400" dirty="0">
                <a:latin typeface="Calibri"/>
                <a:cs typeface="Calibri"/>
              </a:rPr>
              <a:t>to</a:t>
            </a:r>
            <a:r>
              <a:rPr sz="2400" spc="-15" dirty="0">
                <a:latin typeface="Calibri"/>
                <a:cs typeface="Calibri"/>
              </a:rPr>
              <a:t> </a:t>
            </a:r>
            <a:r>
              <a:rPr sz="2400" dirty="0">
                <a:latin typeface="Calibri"/>
                <a:cs typeface="Calibri"/>
              </a:rPr>
              <a:t>the</a:t>
            </a:r>
            <a:r>
              <a:rPr sz="2400" spc="-25" dirty="0">
                <a:latin typeface="Calibri"/>
                <a:cs typeface="Calibri"/>
              </a:rPr>
              <a:t> </a:t>
            </a:r>
            <a:r>
              <a:rPr sz="2400" dirty="0">
                <a:latin typeface="Calibri"/>
                <a:cs typeface="Calibri"/>
              </a:rPr>
              <a:t>proactive</a:t>
            </a:r>
            <a:r>
              <a:rPr sz="2400" spc="-10" dirty="0">
                <a:latin typeface="Calibri"/>
                <a:cs typeface="Calibri"/>
              </a:rPr>
              <a:t> </a:t>
            </a:r>
            <a:r>
              <a:rPr sz="2400" dirty="0">
                <a:latin typeface="Calibri"/>
                <a:cs typeface="Calibri"/>
              </a:rPr>
              <a:t>development</a:t>
            </a:r>
            <a:r>
              <a:rPr sz="2400" spc="-25" dirty="0">
                <a:latin typeface="Calibri"/>
                <a:cs typeface="Calibri"/>
              </a:rPr>
              <a:t> of </a:t>
            </a:r>
            <a:r>
              <a:rPr sz="2400" dirty="0">
                <a:latin typeface="Calibri"/>
                <a:cs typeface="Calibri"/>
              </a:rPr>
              <a:t>mature</a:t>
            </a:r>
            <a:r>
              <a:rPr sz="2400" spc="-35" dirty="0">
                <a:latin typeface="Calibri"/>
                <a:cs typeface="Calibri"/>
              </a:rPr>
              <a:t> </a:t>
            </a:r>
            <a:r>
              <a:rPr sz="2400" dirty="0">
                <a:latin typeface="Calibri"/>
                <a:cs typeface="Calibri"/>
              </a:rPr>
              <a:t>Responsible</a:t>
            </a:r>
            <a:r>
              <a:rPr sz="2400" spc="-25" dirty="0">
                <a:latin typeface="Calibri"/>
                <a:cs typeface="Calibri"/>
              </a:rPr>
              <a:t> </a:t>
            </a:r>
            <a:r>
              <a:rPr sz="2400" dirty="0">
                <a:latin typeface="Calibri"/>
                <a:cs typeface="Calibri"/>
              </a:rPr>
              <a:t>AI</a:t>
            </a:r>
            <a:r>
              <a:rPr sz="2400" spc="-40" dirty="0">
                <a:latin typeface="Calibri"/>
                <a:cs typeface="Calibri"/>
              </a:rPr>
              <a:t> </a:t>
            </a:r>
            <a:r>
              <a:rPr sz="2400" dirty="0">
                <a:latin typeface="Calibri"/>
                <a:cs typeface="Calibri"/>
              </a:rPr>
              <a:t>capabilities</a:t>
            </a:r>
            <a:r>
              <a:rPr sz="2400" spc="-10" dirty="0">
                <a:latin typeface="Calibri"/>
                <a:cs typeface="Calibri"/>
              </a:rPr>
              <a:t> </a:t>
            </a:r>
            <a:r>
              <a:rPr sz="2400" dirty="0">
                <a:latin typeface="Calibri"/>
                <a:cs typeface="Calibri"/>
              </a:rPr>
              <a:t>through</a:t>
            </a:r>
            <a:r>
              <a:rPr sz="2400" spc="-20" dirty="0">
                <a:latin typeface="Calibri"/>
                <a:cs typeface="Calibri"/>
              </a:rPr>
              <a:t> </a:t>
            </a:r>
            <a:r>
              <a:rPr sz="2400" spc="-50" dirty="0">
                <a:latin typeface="Calibri"/>
                <a:cs typeface="Calibri"/>
              </a:rPr>
              <a:t>a </a:t>
            </a:r>
            <a:r>
              <a:rPr sz="2400" dirty="0">
                <a:latin typeface="Calibri"/>
                <a:cs typeface="Calibri"/>
              </a:rPr>
              <a:t>framework</a:t>
            </a:r>
            <a:r>
              <a:rPr sz="2400" spc="-45" dirty="0">
                <a:latin typeface="Calibri"/>
                <a:cs typeface="Calibri"/>
              </a:rPr>
              <a:t> </a:t>
            </a:r>
            <a:r>
              <a:rPr sz="2400" dirty="0">
                <a:latin typeface="Calibri"/>
                <a:cs typeface="Calibri"/>
              </a:rPr>
              <a:t>that</a:t>
            </a:r>
            <a:r>
              <a:rPr sz="2400" spc="-35" dirty="0">
                <a:latin typeface="Calibri"/>
                <a:cs typeface="Calibri"/>
              </a:rPr>
              <a:t> </a:t>
            </a:r>
            <a:r>
              <a:rPr sz="2400" dirty="0">
                <a:latin typeface="Calibri"/>
                <a:cs typeface="Calibri"/>
              </a:rPr>
              <a:t>includes</a:t>
            </a:r>
            <a:r>
              <a:rPr sz="2400" spc="-10" dirty="0">
                <a:latin typeface="Calibri"/>
                <a:cs typeface="Calibri"/>
              </a:rPr>
              <a:t> </a:t>
            </a:r>
            <a:r>
              <a:rPr sz="2400" dirty="0">
                <a:latin typeface="Calibri"/>
                <a:cs typeface="Calibri"/>
              </a:rPr>
              <a:t>principles</a:t>
            </a:r>
            <a:r>
              <a:rPr sz="2400" spc="-10" dirty="0">
                <a:latin typeface="Calibri"/>
                <a:cs typeface="Calibri"/>
              </a:rPr>
              <a:t> </a:t>
            </a:r>
            <a:r>
              <a:rPr sz="2400" spc="-25" dirty="0">
                <a:latin typeface="Calibri"/>
                <a:cs typeface="Calibri"/>
              </a:rPr>
              <a:t>and </a:t>
            </a:r>
            <a:r>
              <a:rPr sz="2400" dirty="0">
                <a:latin typeface="Calibri"/>
                <a:cs typeface="Calibri"/>
              </a:rPr>
              <a:t>governance;</a:t>
            </a:r>
            <a:r>
              <a:rPr sz="2400" spc="-20" dirty="0">
                <a:latin typeface="Calibri"/>
                <a:cs typeface="Calibri"/>
              </a:rPr>
              <a:t> </a:t>
            </a:r>
            <a:r>
              <a:rPr sz="2400" dirty="0">
                <a:latin typeface="Calibri"/>
                <a:cs typeface="Calibri"/>
              </a:rPr>
              <a:t>risk,</a:t>
            </a:r>
            <a:r>
              <a:rPr sz="2400" spc="-20" dirty="0">
                <a:latin typeface="Calibri"/>
                <a:cs typeface="Calibri"/>
              </a:rPr>
              <a:t> </a:t>
            </a:r>
            <a:r>
              <a:rPr sz="2400" dirty="0">
                <a:latin typeface="Calibri"/>
                <a:cs typeface="Calibri"/>
              </a:rPr>
              <a:t>policy</a:t>
            </a:r>
            <a:r>
              <a:rPr sz="2400" spc="-15" dirty="0">
                <a:latin typeface="Calibri"/>
                <a:cs typeface="Calibri"/>
              </a:rPr>
              <a:t> </a:t>
            </a:r>
            <a:r>
              <a:rPr sz="2400" dirty="0">
                <a:latin typeface="Calibri"/>
                <a:cs typeface="Calibri"/>
              </a:rPr>
              <a:t>and</a:t>
            </a:r>
            <a:r>
              <a:rPr sz="2400" spc="-10" dirty="0">
                <a:latin typeface="Calibri"/>
                <a:cs typeface="Calibri"/>
              </a:rPr>
              <a:t> control; </a:t>
            </a:r>
            <a:r>
              <a:rPr sz="2400" dirty="0">
                <a:latin typeface="Calibri"/>
                <a:cs typeface="Calibri"/>
              </a:rPr>
              <a:t>technology</a:t>
            </a:r>
            <a:r>
              <a:rPr sz="2400" spc="-5" dirty="0">
                <a:latin typeface="Calibri"/>
                <a:cs typeface="Calibri"/>
              </a:rPr>
              <a:t> </a:t>
            </a:r>
            <a:r>
              <a:rPr sz="2400" dirty="0">
                <a:latin typeface="Calibri"/>
                <a:cs typeface="Calibri"/>
              </a:rPr>
              <a:t>and</a:t>
            </a:r>
            <a:r>
              <a:rPr sz="2400" spc="-30" dirty="0">
                <a:latin typeface="Calibri"/>
                <a:cs typeface="Calibri"/>
              </a:rPr>
              <a:t> </a:t>
            </a:r>
            <a:r>
              <a:rPr sz="2400" dirty="0">
                <a:latin typeface="Calibri"/>
                <a:cs typeface="Calibri"/>
              </a:rPr>
              <a:t>enablers</a:t>
            </a:r>
            <a:r>
              <a:rPr sz="2400" spc="-10" dirty="0">
                <a:latin typeface="Calibri"/>
                <a:cs typeface="Calibri"/>
              </a:rPr>
              <a:t> </a:t>
            </a:r>
            <a:r>
              <a:rPr sz="2400" dirty="0">
                <a:latin typeface="Calibri"/>
                <a:cs typeface="Calibri"/>
              </a:rPr>
              <a:t>and</a:t>
            </a:r>
            <a:r>
              <a:rPr sz="2400" spc="-15" dirty="0">
                <a:latin typeface="Calibri"/>
                <a:cs typeface="Calibri"/>
              </a:rPr>
              <a:t> </a:t>
            </a:r>
            <a:r>
              <a:rPr sz="2400" dirty="0">
                <a:latin typeface="Calibri"/>
                <a:cs typeface="Calibri"/>
              </a:rPr>
              <a:t>culture </a:t>
            </a:r>
            <a:r>
              <a:rPr sz="2400" spc="-25" dirty="0">
                <a:latin typeface="Calibri"/>
                <a:cs typeface="Calibri"/>
              </a:rPr>
              <a:t>and</a:t>
            </a:r>
            <a:endParaRPr sz="2400" dirty="0">
              <a:latin typeface="Calibri"/>
              <a:cs typeface="Calibri"/>
            </a:endParaRPr>
          </a:p>
          <a:p>
            <a:pPr marL="12700">
              <a:lnSpc>
                <a:spcPct val="100000"/>
              </a:lnSpc>
              <a:spcBef>
                <a:spcPts val="5"/>
              </a:spcBef>
            </a:pPr>
            <a:r>
              <a:rPr sz="2400" spc="-10" dirty="0">
                <a:latin typeface="Calibri"/>
                <a:cs typeface="Calibri"/>
              </a:rPr>
              <a:t>training.”</a:t>
            </a:r>
            <a:endParaRPr sz="2400" dirty="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7909" rIns="0" bIns="0" rtlCol="0">
            <a:spAutoFit/>
          </a:bodyPr>
          <a:lstStyle/>
          <a:p>
            <a:pPr marL="32384">
              <a:lnSpc>
                <a:spcPct val="100000"/>
              </a:lnSpc>
              <a:spcBef>
                <a:spcPts val="95"/>
              </a:spcBef>
            </a:pPr>
            <a:r>
              <a:rPr dirty="0"/>
              <a:t>AI</a:t>
            </a:r>
            <a:r>
              <a:rPr spc="-90" dirty="0"/>
              <a:t> </a:t>
            </a:r>
            <a:r>
              <a:rPr spc="-10" dirty="0"/>
              <a:t>Standards</a:t>
            </a:r>
            <a:r>
              <a:rPr spc="-80" dirty="0"/>
              <a:t> </a:t>
            </a:r>
            <a:r>
              <a:rPr dirty="0"/>
              <a:t>to</a:t>
            </a:r>
            <a:r>
              <a:rPr spc="-85" dirty="0"/>
              <a:t> </a:t>
            </a:r>
            <a:r>
              <a:rPr dirty="0"/>
              <a:t>be</a:t>
            </a:r>
            <a:r>
              <a:rPr spc="-95" dirty="0"/>
              <a:t> </a:t>
            </a:r>
            <a:r>
              <a:rPr dirty="0"/>
              <a:t>used</a:t>
            </a:r>
            <a:r>
              <a:rPr spc="-80" dirty="0"/>
              <a:t> </a:t>
            </a:r>
            <a:r>
              <a:rPr dirty="0"/>
              <a:t>in</a:t>
            </a:r>
            <a:r>
              <a:rPr spc="-80" dirty="0"/>
              <a:t> </a:t>
            </a:r>
            <a:r>
              <a:rPr dirty="0"/>
              <a:t>auditing</a:t>
            </a:r>
            <a:r>
              <a:rPr spc="-85" dirty="0"/>
              <a:t> </a:t>
            </a:r>
            <a:r>
              <a:rPr dirty="0"/>
              <a:t>AI</a:t>
            </a:r>
            <a:r>
              <a:rPr spc="-85" dirty="0"/>
              <a:t> </a:t>
            </a:r>
            <a:r>
              <a:rPr spc="-10" dirty="0"/>
              <a:t>systems</a:t>
            </a:r>
          </a:p>
        </p:txBody>
      </p:sp>
      <p:sp>
        <p:nvSpPr>
          <p:cNvPr id="3" name="object 3"/>
          <p:cNvSpPr txBox="1"/>
          <p:nvPr/>
        </p:nvSpPr>
        <p:spPr>
          <a:xfrm>
            <a:off x="453948" y="1610461"/>
            <a:ext cx="7069070" cy="4890057"/>
          </a:xfrm>
          <a:prstGeom prst="rect">
            <a:avLst/>
          </a:prstGeom>
        </p:spPr>
        <p:txBody>
          <a:bodyPr vert="horz" wrap="square" lIns="0" tIns="96520" rIns="0" bIns="0" rtlCol="0">
            <a:spAutoFit/>
          </a:bodyPr>
          <a:lstStyle/>
          <a:p>
            <a:pPr marL="12700">
              <a:lnSpc>
                <a:spcPct val="100000"/>
              </a:lnSpc>
              <a:spcBef>
                <a:spcPts val="760"/>
              </a:spcBef>
              <a:tabLst>
                <a:tab pos="240665" algn="l"/>
              </a:tabLst>
            </a:pPr>
            <a:r>
              <a:rPr sz="2000" b="1" dirty="0">
                <a:solidFill>
                  <a:schemeClr val="accent1"/>
                </a:solidFill>
                <a:latin typeface="Calibri"/>
                <a:cs typeface="Calibri"/>
              </a:rPr>
              <a:t>Auditing</a:t>
            </a:r>
            <a:r>
              <a:rPr sz="2000" b="1" spc="-20" dirty="0">
                <a:solidFill>
                  <a:schemeClr val="accent1"/>
                </a:solidFill>
                <a:latin typeface="Calibri"/>
                <a:cs typeface="Calibri"/>
              </a:rPr>
              <a:t> </a:t>
            </a:r>
            <a:r>
              <a:rPr sz="2000" b="1" dirty="0">
                <a:solidFill>
                  <a:schemeClr val="accent1"/>
                </a:solidFill>
                <a:latin typeface="Calibri"/>
                <a:cs typeface="Calibri"/>
              </a:rPr>
              <a:t>AI</a:t>
            </a:r>
            <a:r>
              <a:rPr sz="2000" b="1" spc="-5" dirty="0">
                <a:solidFill>
                  <a:schemeClr val="accent1"/>
                </a:solidFill>
                <a:latin typeface="Calibri"/>
                <a:cs typeface="Calibri"/>
              </a:rPr>
              <a:t> </a:t>
            </a:r>
            <a:r>
              <a:rPr sz="2000" b="1" spc="-10" dirty="0">
                <a:solidFill>
                  <a:schemeClr val="accent1"/>
                </a:solidFill>
                <a:latin typeface="Calibri"/>
                <a:cs typeface="Calibri"/>
              </a:rPr>
              <a:t>system</a:t>
            </a:r>
            <a:r>
              <a:rPr sz="2000" b="1" spc="-25" dirty="0">
                <a:solidFill>
                  <a:schemeClr val="accent1"/>
                </a:solidFill>
                <a:latin typeface="Calibri"/>
                <a:cs typeface="Calibri"/>
              </a:rPr>
              <a:t> </a:t>
            </a:r>
            <a:r>
              <a:rPr sz="2000" b="1" dirty="0">
                <a:solidFill>
                  <a:schemeClr val="accent1"/>
                </a:solidFill>
                <a:latin typeface="Calibri"/>
                <a:cs typeface="Calibri"/>
              </a:rPr>
              <a:t>gives </a:t>
            </a:r>
            <a:r>
              <a:rPr sz="2000" b="1" spc="-10" dirty="0">
                <a:solidFill>
                  <a:schemeClr val="accent1"/>
                </a:solidFill>
                <a:latin typeface="Calibri"/>
                <a:cs typeface="Calibri"/>
              </a:rPr>
              <a:t>assurance</a:t>
            </a:r>
            <a:r>
              <a:rPr sz="2000" b="1" spc="-35" dirty="0">
                <a:solidFill>
                  <a:schemeClr val="accent1"/>
                </a:solidFill>
                <a:latin typeface="Calibri"/>
                <a:cs typeface="Calibri"/>
              </a:rPr>
              <a:t> </a:t>
            </a:r>
            <a:r>
              <a:rPr sz="2000" b="1" dirty="0">
                <a:solidFill>
                  <a:schemeClr val="accent1"/>
                </a:solidFill>
                <a:latin typeface="Calibri"/>
                <a:cs typeface="Calibri"/>
              </a:rPr>
              <a:t>to</a:t>
            </a:r>
            <a:r>
              <a:rPr sz="2000" b="1" spc="-15" dirty="0">
                <a:solidFill>
                  <a:schemeClr val="accent1"/>
                </a:solidFill>
                <a:latin typeface="Calibri"/>
                <a:cs typeface="Calibri"/>
              </a:rPr>
              <a:t> </a:t>
            </a:r>
            <a:r>
              <a:rPr sz="2000" b="1" spc="-10" dirty="0">
                <a:solidFill>
                  <a:schemeClr val="accent1"/>
                </a:solidFill>
                <a:latin typeface="Calibri"/>
                <a:cs typeface="Calibri"/>
              </a:rPr>
              <a:t>developers</a:t>
            </a:r>
            <a:r>
              <a:rPr sz="2000" b="1" spc="-35" dirty="0">
                <a:solidFill>
                  <a:schemeClr val="accent1"/>
                </a:solidFill>
                <a:latin typeface="Calibri"/>
                <a:cs typeface="Calibri"/>
              </a:rPr>
              <a:t> </a:t>
            </a:r>
            <a:r>
              <a:rPr sz="2000" b="1" dirty="0">
                <a:solidFill>
                  <a:schemeClr val="accent1"/>
                </a:solidFill>
                <a:latin typeface="Calibri"/>
                <a:cs typeface="Calibri"/>
              </a:rPr>
              <a:t>and</a:t>
            </a:r>
            <a:r>
              <a:rPr sz="2000" b="1" spc="-20" dirty="0">
                <a:solidFill>
                  <a:schemeClr val="accent1"/>
                </a:solidFill>
                <a:latin typeface="Calibri"/>
                <a:cs typeface="Calibri"/>
              </a:rPr>
              <a:t> </a:t>
            </a:r>
            <a:r>
              <a:rPr sz="2000" b="1" spc="-10" dirty="0">
                <a:solidFill>
                  <a:schemeClr val="accent1"/>
                </a:solidFill>
                <a:latin typeface="Calibri"/>
                <a:cs typeface="Calibri"/>
              </a:rPr>
              <a:t>users</a:t>
            </a:r>
            <a:endParaRPr sz="2000" dirty="0">
              <a:solidFill>
                <a:schemeClr val="accent1"/>
              </a:solidFill>
              <a:latin typeface="Calibri"/>
              <a:cs typeface="Calibri"/>
            </a:endParaRPr>
          </a:p>
          <a:p>
            <a:pPr marL="241300" marR="457200" indent="-228600">
              <a:lnSpc>
                <a:spcPts val="1340"/>
              </a:lnSpc>
              <a:spcBef>
                <a:spcPts val="990"/>
              </a:spcBef>
              <a:buFont typeface="Arial"/>
              <a:buChar char="•"/>
              <a:tabLst>
                <a:tab pos="241300" algn="l"/>
              </a:tabLst>
            </a:pPr>
            <a:r>
              <a:rPr sz="1400" b="1" dirty="0">
                <a:latin typeface="Calibri"/>
                <a:cs typeface="Calibri"/>
              </a:rPr>
              <a:t>ISO/IEC</a:t>
            </a:r>
            <a:r>
              <a:rPr sz="1400" b="1" spc="-15" dirty="0">
                <a:latin typeface="Calibri"/>
                <a:cs typeface="Calibri"/>
              </a:rPr>
              <a:t> </a:t>
            </a:r>
            <a:r>
              <a:rPr sz="1400" b="1" dirty="0">
                <a:latin typeface="Calibri"/>
                <a:cs typeface="Calibri"/>
              </a:rPr>
              <a:t>22989</a:t>
            </a:r>
            <a:r>
              <a:rPr sz="1400" b="1" spc="5" dirty="0">
                <a:latin typeface="Calibri"/>
                <a:cs typeface="Calibri"/>
              </a:rPr>
              <a:t> </a:t>
            </a:r>
            <a:r>
              <a:rPr sz="1400" b="1" dirty="0">
                <a:latin typeface="Calibri"/>
                <a:cs typeface="Calibri"/>
              </a:rPr>
              <a:t>–</a:t>
            </a:r>
            <a:r>
              <a:rPr sz="1400" b="1" spc="-15" dirty="0">
                <a:latin typeface="Calibri"/>
                <a:cs typeface="Calibri"/>
              </a:rPr>
              <a:t> </a:t>
            </a:r>
            <a:r>
              <a:rPr sz="1400" b="1" dirty="0">
                <a:latin typeface="Calibri"/>
                <a:cs typeface="Calibri"/>
              </a:rPr>
              <a:t>2022:</a:t>
            </a:r>
            <a:r>
              <a:rPr sz="1400" b="1" spc="5" dirty="0">
                <a:latin typeface="Calibri"/>
                <a:cs typeface="Calibri"/>
              </a:rPr>
              <a:t> </a:t>
            </a:r>
            <a:r>
              <a:rPr sz="1400" b="1" spc="-10" dirty="0">
                <a:latin typeface="Calibri"/>
                <a:cs typeface="Calibri"/>
              </a:rPr>
              <a:t>Information</a:t>
            </a:r>
            <a:r>
              <a:rPr sz="1400" b="1" spc="-50" dirty="0">
                <a:latin typeface="Calibri"/>
                <a:cs typeface="Calibri"/>
              </a:rPr>
              <a:t> </a:t>
            </a:r>
            <a:r>
              <a:rPr sz="1400" b="1" dirty="0">
                <a:latin typeface="Calibri"/>
                <a:cs typeface="Calibri"/>
              </a:rPr>
              <a:t>technology</a:t>
            </a:r>
            <a:r>
              <a:rPr sz="1400" b="1" spc="-45" dirty="0">
                <a:latin typeface="Calibri"/>
                <a:cs typeface="Calibri"/>
              </a:rPr>
              <a:t> </a:t>
            </a:r>
            <a:r>
              <a:rPr sz="1400" b="1" dirty="0">
                <a:latin typeface="Calibri"/>
                <a:cs typeface="Calibri"/>
              </a:rPr>
              <a:t>–</a:t>
            </a:r>
            <a:r>
              <a:rPr sz="1400" b="1" spc="-15" dirty="0">
                <a:latin typeface="Calibri"/>
                <a:cs typeface="Calibri"/>
              </a:rPr>
              <a:t> </a:t>
            </a:r>
            <a:r>
              <a:rPr sz="1400" b="1" spc="-10" dirty="0">
                <a:latin typeface="Calibri"/>
                <a:cs typeface="Calibri"/>
              </a:rPr>
              <a:t>Artificial Intelligence</a:t>
            </a:r>
            <a:r>
              <a:rPr sz="1400" b="1" spc="-30" dirty="0">
                <a:latin typeface="Calibri"/>
                <a:cs typeface="Calibri"/>
              </a:rPr>
              <a:t> </a:t>
            </a:r>
            <a:r>
              <a:rPr sz="1400" b="1" dirty="0">
                <a:latin typeface="Calibri"/>
                <a:cs typeface="Calibri"/>
              </a:rPr>
              <a:t>– AI</a:t>
            </a:r>
            <a:r>
              <a:rPr sz="1400" b="1" spc="-5" dirty="0">
                <a:latin typeface="Calibri"/>
                <a:cs typeface="Calibri"/>
              </a:rPr>
              <a:t> </a:t>
            </a:r>
            <a:r>
              <a:rPr sz="1400" b="1" dirty="0">
                <a:latin typeface="Calibri"/>
                <a:cs typeface="Calibri"/>
              </a:rPr>
              <a:t>concepts</a:t>
            </a:r>
            <a:r>
              <a:rPr sz="1400" b="1" spc="-15" dirty="0">
                <a:latin typeface="Calibri"/>
                <a:cs typeface="Calibri"/>
              </a:rPr>
              <a:t> </a:t>
            </a:r>
            <a:r>
              <a:rPr sz="1400" b="1" dirty="0">
                <a:latin typeface="Calibri"/>
                <a:cs typeface="Calibri"/>
              </a:rPr>
              <a:t>and</a:t>
            </a:r>
            <a:r>
              <a:rPr sz="1400" b="1" spc="-20" dirty="0">
                <a:latin typeface="Calibri"/>
                <a:cs typeface="Calibri"/>
              </a:rPr>
              <a:t> </a:t>
            </a:r>
            <a:r>
              <a:rPr sz="1400" b="1" spc="-10" dirty="0">
                <a:latin typeface="Calibri"/>
                <a:cs typeface="Calibri"/>
              </a:rPr>
              <a:t>terminology</a:t>
            </a:r>
            <a:endParaRPr sz="1400" dirty="0">
              <a:latin typeface="Calibri"/>
              <a:cs typeface="Calibri"/>
            </a:endParaRPr>
          </a:p>
          <a:p>
            <a:pPr marL="697865" lvl="1" indent="-227965">
              <a:lnSpc>
                <a:spcPct val="100000"/>
              </a:lnSpc>
              <a:spcBef>
                <a:spcPts val="240"/>
              </a:spcBef>
              <a:buFont typeface="Arial"/>
              <a:buChar char="•"/>
              <a:tabLst>
                <a:tab pos="697865" algn="l"/>
              </a:tabLst>
            </a:pPr>
            <a:r>
              <a:rPr sz="1200" spc="-10" dirty="0">
                <a:latin typeface="Calibri"/>
                <a:cs typeface="Calibri"/>
              </a:rPr>
              <a:t>Trustworthiness,</a:t>
            </a:r>
            <a:r>
              <a:rPr sz="1200" spc="-20" dirty="0">
                <a:latin typeface="Calibri"/>
                <a:cs typeface="Calibri"/>
              </a:rPr>
              <a:t> </a:t>
            </a:r>
            <a:r>
              <a:rPr sz="1200" dirty="0">
                <a:latin typeface="Calibri"/>
                <a:cs typeface="Calibri"/>
              </a:rPr>
              <a:t>Societal</a:t>
            </a:r>
            <a:r>
              <a:rPr sz="1200" spc="15" dirty="0">
                <a:latin typeface="Calibri"/>
                <a:cs typeface="Calibri"/>
              </a:rPr>
              <a:t> </a:t>
            </a:r>
            <a:r>
              <a:rPr sz="1200" spc="-10" dirty="0">
                <a:latin typeface="Calibri"/>
                <a:cs typeface="Calibri"/>
              </a:rPr>
              <a:t>impact</a:t>
            </a:r>
            <a:endParaRPr sz="1200" dirty="0">
              <a:latin typeface="Calibri"/>
              <a:cs typeface="Calibri"/>
            </a:endParaRPr>
          </a:p>
          <a:p>
            <a:pPr marL="697865" lvl="1" indent="-227965">
              <a:lnSpc>
                <a:spcPct val="100000"/>
              </a:lnSpc>
              <a:spcBef>
                <a:spcPts val="215"/>
              </a:spcBef>
              <a:buFont typeface="Arial"/>
              <a:buChar char="•"/>
              <a:tabLst>
                <a:tab pos="697865" algn="l"/>
              </a:tabLst>
            </a:pPr>
            <a:r>
              <a:rPr sz="1200" dirty="0">
                <a:latin typeface="Calibri"/>
                <a:cs typeface="Calibri"/>
              </a:rPr>
              <a:t>AI</a:t>
            </a:r>
            <a:r>
              <a:rPr sz="1200" spc="-35" dirty="0">
                <a:latin typeface="Calibri"/>
                <a:cs typeface="Calibri"/>
              </a:rPr>
              <a:t> </a:t>
            </a:r>
            <a:r>
              <a:rPr sz="1200" dirty="0">
                <a:latin typeface="Calibri"/>
                <a:cs typeface="Calibri"/>
              </a:rPr>
              <a:t>system</a:t>
            </a:r>
            <a:r>
              <a:rPr sz="1200" spc="-20" dirty="0">
                <a:latin typeface="Calibri"/>
                <a:cs typeface="Calibri"/>
              </a:rPr>
              <a:t> </a:t>
            </a:r>
            <a:r>
              <a:rPr sz="1200" dirty="0">
                <a:latin typeface="Calibri"/>
                <a:cs typeface="Calibri"/>
              </a:rPr>
              <a:t>lifecycle,</a:t>
            </a:r>
            <a:r>
              <a:rPr sz="1200" spc="-35" dirty="0">
                <a:latin typeface="Calibri"/>
                <a:cs typeface="Calibri"/>
              </a:rPr>
              <a:t> </a:t>
            </a:r>
            <a:r>
              <a:rPr sz="1200" dirty="0">
                <a:latin typeface="Calibri"/>
                <a:cs typeface="Calibri"/>
              </a:rPr>
              <a:t>AI</a:t>
            </a:r>
            <a:r>
              <a:rPr sz="1200" spc="-30" dirty="0">
                <a:latin typeface="Calibri"/>
                <a:cs typeface="Calibri"/>
              </a:rPr>
              <a:t> </a:t>
            </a:r>
            <a:r>
              <a:rPr sz="1200" spc="-10" dirty="0">
                <a:latin typeface="Calibri"/>
                <a:cs typeface="Calibri"/>
              </a:rPr>
              <a:t>Stakeholders</a:t>
            </a:r>
            <a:endParaRPr sz="1200" dirty="0">
              <a:latin typeface="Calibri"/>
              <a:cs typeface="Calibri"/>
            </a:endParaRPr>
          </a:p>
          <a:p>
            <a:pPr marL="240665" indent="-227965">
              <a:lnSpc>
                <a:spcPts val="1510"/>
              </a:lnSpc>
              <a:spcBef>
                <a:spcPts val="655"/>
              </a:spcBef>
              <a:buFont typeface="Arial"/>
              <a:buChar char="•"/>
              <a:tabLst>
                <a:tab pos="240665" algn="l"/>
              </a:tabLst>
            </a:pPr>
            <a:r>
              <a:rPr sz="1400" b="1" dirty="0">
                <a:latin typeface="Calibri"/>
                <a:cs typeface="Calibri"/>
              </a:rPr>
              <a:t>ISO/IEC</a:t>
            </a:r>
            <a:r>
              <a:rPr sz="1400" b="1" spc="-15" dirty="0">
                <a:latin typeface="Calibri"/>
                <a:cs typeface="Calibri"/>
              </a:rPr>
              <a:t> </a:t>
            </a:r>
            <a:r>
              <a:rPr sz="1400" b="1" dirty="0">
                <a:latin typeface="Calibri"/>
                <a:cs typeface="Calibri"/>
              </a:rPr>
              <a:t>23053</a:t>
            </a:r>
            <a:r>
              <a:rPr sz="1400" b="1" spc="10" dirty="0">
                <a:latin typeface="Calibri"/>
                <a:cs typeface="Calibri"/>
              </a:rPr>
              <a:t> </a:t>
            </a:r>
            <a:r>
              <a:rPr sz="1400" b="1" dirty="0">
                <a:latin typeface="Calibri"/>
                <a:cs typeface="Calibri"/>
              </a:rPr>
              <a:t>–</a:t>
            </a:r>
            <a:r>
              <a:rPr sz="1400" b="1" spc="-15" dirty="0">
                <a:latin typeface="Calibri"/>
                <a:cs typeface="Calibri"/>
              </a:rPr>
              <a:t> </a:t>
            </a:r>
            <a:r>
              <a:rPr sz="1400" b="1" dirty="0">
                <a:latin typeface="Calibri"/>
                <a:cs typeface="Calibri"/>
              </a:rPr>
              <a:t>2022:</a:t>
            </a:r>
            <a:r>
              <a:rPr sz="1400" b="1" spc="10" dirty="0">
                <a:latin typeface="Calibri"/>
                <a:cs typeface="Calibri"/>
              </a:rPr>
              <a:t> </a:t>
            </a:r>
            <a:r>
              <a:rPr sz="1400" b="1" spc="-10" dirty="0">
                <a:latin typeface="Calibri"/>
                <a:cs typeface="Calibri"/>
              </a:rPr>
              <a:t>Framework</a:t>
            </a:r>
            <a:r>
              <a:rPr sz="1400" b="1" spc="-50" dirty="0">
                <a:latin typeface="Calibri"/>
                <a:cs typeface="Calibri"/>
              </a:rPr>
              <a:t> </a:t>
            </a:r>
            <a:r>
              <a:rPr sz="1400" b="1" dirty="0">
                <a:latin typeface="Calibri"/>
                <a:cs typeface="Calibri"/>
              </a:rPr>
              <a:t>for</a:t>
            </a:r>
            <a:r>
              <a:rPr sz="1400" b="1" spc="-20" dirty="0">
                <a:latin typeface="Calibri"/>
                <a:cs typeface="Calibri"/>
              </a:rPr>
              <a:t> </a:t>
            </a:r>
            <a:r>
              <a:rPr sz="1400" b="1" dirty="0">
                <a:latin typeface="Calibri"/>
                <a:cs typeface="Calibri"/>
              </a:rPr>
              <a:t>Artificial</a:t>
            </a:r>
            <a:r>
              <a:rPr sz="1400" b="1" spc="-20" dirty="0">
                <a:latin typeface="Calibri"/>
                <a:cs typeface="Calibri"/>
              </a:rPr>
              <a:t> </a:t>
            </a:r>
            <a:r>
              <a:rPr sz="1400" b="1" spc="-10" dirty="0">
                <a:latin typeface="Calibri"/>
                <a:cs typeface="Calibri"/>
              </a:rPr>
              <a:t>Intelligence</a:t>
            </a:r>
            <a:r>
              <a:rPr sz="1400" b="1" spc="-55" dirty="0">
                <a:latin typeface="Calibri"/>
                <a:cs typeface="Calibri"/>
              </a:rPr>
              <a:t> </a:t>
            </a:r>
            <a:r>
              <a:rPr sz="1400" b="1" spc="-20" dirty="0">
                <a:latin typeface="Calibri"/>
                <a:cs typeface="Calibri"/>
              </a:rPr>
              <a:t>(AI)</a:t>
            </a:r>
            <a:endParaRPr sz="1400" dirty="0">
              <a:latin typeface="Calibri"/>
              <a:cs typeface="Calibri"/>
            </a:endParaRPr>
          </a:p>
          <a:p>
            <a:pPr marL="241300">
              <a:lnSpc>
                <a:spcPts val="1510"/>
              </a:lnSpc>
            </a:pPr>
            <a:r>
              <a:rPr sz="1400" b="1" spc="-10" dirty="0">
                <a:latin typeface="Calibri"/>
                <a:cs typeface="Calibri"/>
              </a:rPr>
              <a:t>Systems</a:t>
            </a:r>
            <a:r>
              <a:rPr sz="1400" b="1" spc="-35" dirty="0">
                <a:latin typeface="Calibri"/>
                <a:cs typeface="Calibri"/>
              </a:rPr>
              <a:t> </a:t>
            </a:r>
            <a:r>
              <a:rPr sz="1400" b="1" dirty="0">
                <a:latin typeface="Calibri"/>
                <a:cs typeface="Calibri"/>
              </a:rPr>
              <a:t>Using</a:t>
            </a:r>
            <a:r>
              <a:rPr sz="1400" b="1" spc="-30" dirty="0">
                <a:latin typeface="Calibri"/>
                <a:cs typeface="Calibri"/>
              </a:rPr>
              <a:t> </a:t>
            </a:r>
            <a:r>
              <a:rPr sz="1400" b="1" dirty="0">
                <a:latin typeface="Calibri"/>
                <a:cs typeface="Calibri"/>
              </a:rPr>
              <a:t>Machine</a:t>
            </a:r>
            <a:r>
              <a:rPr sz="1400" b="1" spc="-45" dirty="0">
                <a:latin typeface="Calibri"/>
                <a:cs typeface="Calibri"/>
              </a:rPr>
              <a:t> </a:t>
            </a:r>
            <a:r>
              <a:rPr sz="1400" b="1" dirty="0">
                <a:latin typeface="Calibri"/>
                <a:cs typeface="Calibri"/>
              </a:rPr>
              <a:t>Learning</a:t>
            </a:r>
            <a:r>
              <a:rPr sz="1400" b="1" spc="-55" dirty="0">
                <a:latin typeface="Calibri"/>
                <a:cs typeface="Calibri"/>
              </a:rPr>
              <a:t> </a:t>
            </a:r>
            <a:r>
              <a:rPr sz="1400" b="1" spc="-20" dirty="0">
                <a:latin typeface="Calibri"/>
                <a:cs typeface="Calibri"/>
              </a:rPr>
              <a:t>(ML)</a:t>
            </a:r>
            <a:endParaRPr sz="1400" dirty="0">
              <a:latin typeface="Calibri"/>
              <a:cs typeface="Calibri"/>
            </a:endParaRPr>
          </a:p>
          <a:p>
            <a:pPr marL="698500" marR="5080" lvl="1" indent="-228600">
              <a:lnSpc>
                <a:spcPts val="1150"/>
              </a:lnSpc>
              <a:spcBef>
                <a:spcPts val="505"/>
              </a:spcBef>
              <a:buFont typeface="Arial"/>
              <a:buChar char="•"/>
              <a:tabLst>
                <a:tab pos="698500" algn="l"/>
              </a:tabLst>
            </a:pPr>
            <a:r>
              <a:rPr sz="1200" dirty="0">
                <a:latin typeface="Calibri"/>
                <a:cs typeface="Calibri"/>
              </a:rPr>
              <a:t>Clear</a:t>
            </a:r>
            <a:r>
              <a:rPr sz="1200" spc="-40" dirty="0">
                <a:latin typeface="Calibri"/>
                <a:cs typeface="Calibri"/>
              </a:rPr>
              <a:t> </a:t>
            </a:r>
            <a:r>
              <a:rPr sz="1200" dirty="0">
                <a:latin typeface="Calibri"/>
                <a:cs typeface="Calibri"/>
              </a:rPr>
              <a:t>definitions</a:t>
            </a:r>
            <a:r>
              <a:rPr sz="1200" spc="-40" dirty="0">
                <a:latin typeface="Calibri"/>
                <a:cs typeface="Calibri"/>
              </a:rPr>
              <a:t> </a:t>
            </a:r>
            <a:r>
              <a:rPr sz="1200" dirty="0">
                <a:latin typeface="Calibri"/>
                <a:cs typeface="Calibri"/>
              </a:rPr>
              <a:t>for</a:t>
            </a:r>
            <a:r>
              <a:rPr sz="1200" spc="-35" dirty="0">
                <a:latin typeface="Calibri"/>
                <a:cs typeface="Calibri"/>
              </a:rPr>
              <a:t> </a:t>
            </a:r>
            <a:r>
              <a:rPr sz="1200" dirty="0">
                <a:latin typeface="Calibri"/>
                <a:cs typeface="Calibri"/>
              </a:rPr>
              <a:t>System</a:t>
            </a:r>
            <a:r>
              <a:rPr sz="1200" spc="-25" dirty="0">
                <a:latin typeface="Calibri"/>
                <a:cs typeface="Calibri"/>
              </a:rPr>
              <a:t> </a:t>
            </a:r>
            <a:r>
              <a:rPr sz="1200" dirty="0">
                <a:latin typeface="Calibri"/>
                <a:cs typeface="Calibri"/>
              </a:rPr>
              <a:t>components</a:t>
            </a:r>
            <a:r>
              <a:rPr sz="1200" spc="-25" dirty="0">
                <a:latin typeface="Calibri"/>
                <a:cs typeface="Calibri"/>
              </a:rPr>
              <a:t> </a:t>
            </a:r>
            <a:r>
              <a:rPr sz="1200" dirty="0">
                <a:latin typeface="Calibri"/>
                <a:cs typeface="Calibri"/>
              </a:rPr>
              <a:t>and</a:t>
            </a:r>
            <a:r>
              <a:rPr sz="1200" spc="-30" dirty="0">
                <a:latin typeface="Calibri"/>
                <a:cs typeface="Calibri"/>
              </a:rPr>
              <a:t> </a:t>
            </a:r>
            <a:r>
              <a:rPr sz="1200" dirty="0">
                <a:latin typeface="Calibri"/>
                <a:cs typeface="Calibri"/>
              </a:rPr>
              <a:t>their</a:t>
            </a:r>
            <a:r>
              <a:rPr sz="1200" spc="-40" dirty="0">
                <a:latin typeface="Calibri"/>
                <a:cs typeface="Calibri"/>
              </a:rPr>
              <a:t> </a:t>
            </a:r>
            <a:r>
              <a:rPr sz="1200" dirty="0">
                <a:latin typeface="Calibri"/>
                <a:cs typeface="Calibri"/>
              </a:rPr>
              <a:t>function</a:t>
            </a:r>
            <a:r>
              <a:rPr sz="1200" spc="-50" dirty="0">
                <a:latin typeface="Calibri"/>
                <a:cs typeface="Calibri"/>
              </a:rPr>
              <a:t> </a:t>
            </a:r>
            <a:r>
              <a:rPr sz="1200" dirty="0">
                <a:latin typeface="Calibri"/>
                <a:cs typeface="Calibri"/>
              </a:rPr>
              <a:t>in</a:t>
            </a:r>
            <a:r>
              <a:rPr sz="1200" spc="-20" dirty="0">
                <a:latin typeface="Calibri"/>
                <a:cs typeface="Calibri"/>
              </a:rPr>
              <a:t> </a:t>
            </a:r>
            <a:r>
              <a:rPr sz="1200" dirty="0">
                <a:latin typeface="Calibri"/>
                <a:cs typeface="Calibri"/>
              </a:rPr>
              <a:t>the</a:t>
            </a:r>
            <a:r>
              <a:rPr sz="1200" spc="-35" dirty="0">
                <a:latin typeface="Calibri"/>
                <a:cs typeface="Calibri"/>
              </a:rPr>
              <a:t> </a:t>
            </a:r>
            <a:r>
              <a:rPr sz="1200" spc="-25" dirty="0">
                <a:latin typeface="Calibri"/>
                <a:cs typeface="Calibri"/>
              </a:rPr>
              <a:t>AI </a:t>
            </a:r>
            <a:r>
              <a:rPr sz="1200" spc="-10" dirty="0">
                <a:latin typeface="Calibri"/>
                <a:cs typeface="Calibri"/>
              </a:rPr>
              <a:t>system</a:t>
            </a:r>
            <a:endParaRPr sz="1200" dirty="0">
              <a:latin typeface="Calibri"/>
              <a:cs typeface="Calibri"/>
            </a:endParaRPr>
          </a:p>
          <a:p>
            <a:pPr marL="241300" marR="385445" indent="-228600">
              <a:lnSpc>
                <a:spcPct val="80000"/>
              </a:lnSpc>
              <a:spcBef>
                <a:spcPts val="1000"/>
              </a:spcBef>
              <a:buFont typeface="Arial"/>
              <a:buChar char="•"/>
              <a:tabLst>
                <a:tab pos="241300" algn="l"/>
              </a:tabLst>
            </a:pPr>
            <a:r>
              <a:rPr sz="1400" b="1" dirty="0">
                <a:latin typeface="Calibri"/>
                <a:cs typeface="Calibri"/>
              </a:rPr>
              <a:t>ISO/IEC</a:t>
            </a:r>
            <a:r>
              <a:rPr sz="1400" b="1" spc="-15" dirty="0">
                <a:latin typeface="Calibri"/>
                <a:cs typeface="Calibri"/>
              </a:rPr>
              <a:t> </a:t>
            </a:r>
            <a:r>
              <a:rPr sz="1400" b="1" dirty="0">
                <a:latin typeface="Calibri"/>
                <a:cs typeface="Calibri"/>
              </a:rPr>
              <a:t>23894</a:t>
            </a:r>
            <a:r>
              <a:rPr sz="1400" b="1" spc="5" dirty="0">
                <a:latin typeface="Calibri"/>
                <a:cs typeface="Calibri"/>
              </a:rPr>
              <a:t> </a:t>
            </a:r>
            <a:r>
              <a:rPr sz="1400" b="1" dirty="0">
                <a:latin typeface="Calibri"/>
                <a:cs typeface="Calibri"/>
              </a:rPr>
              <a:t>–</a:t>
            </a:r>
            <a:r>
              <a:rPr sz="1400" b="1" spc="-15" dirty="0">
                <a:latin typeface="Calibri"/>
                <a:cs typeface="Calibri"/>
              </a:rPr>
              <a:t> </a:t>
            </a:r>
            <a:r>
              <a:rPr sz="1400" b="1" dirty="0">
                <a:latin typeface="Calibri"/>
                <a:cs typeface="Calibri"/>
              </a:rPr>
              <a:t>2022:</a:t>
            </a:r>
            <a:r>
              <a:rPr sz="1400" b="1" spc="5" dirty="0">
                <a:latin typeface="Calibri"/>
                <a:cs typeface="Calibri"/>
              </a:rPr>
              <a:t> </a:t>
            </a:r>
            <a:r>
              <a:rPr sz="1400" b="1" spc="-10" dirty="0">
                <a:latin typeface="Calibri"/>
                <a:cs typeface="Calibri"/>
              </a:rPr>
              <a:t>Information</a:t>
            </a:r>
            <a:r>
              <a:rPr sz="1400" b="1" spc="-50" dirty="0">
                <a:latin typeface="Calibri"/>
                <a:cs typeface="Calibri"/>
              </a:rPr>
              <a:t> </a:t>
            </a:r>
            <a:r>
              <a:rPr sz="1400" b="1" dirty="0">
                <a:latin typeface="Calibri"/>
                <a:cs typeface="Calibri"/>
              </a:rPr>
              <a:t>technology</a:t>
            </a:r>
            <a:r>
              <a:rPr sz="1400" b="1" spc="-45" dirty="0">
                <a:latin typeface="Calibri"/>
                <a:cs typeface="Calibri"/>
              </a:rPr>
              <a:t> </a:t>
            </a:r>
            <a:r>
              <a:rPr sz="1400" b="1" dirty="0">
                <a:latin typeface="Calibri"/>
                <a:cs typeface="Calibri"/>
              </a:rPr>
              <a:t>—</a:t>
            </a:r>
            <a:r>
              <a:rPr sz="1400" b="1" spc="-25" dirty="0">
                <a:latin typeface="Calibri"/>
                <a:cs typeface="Calibri"/>
              </a:rPr>
              <a:t> </a:t>
            </a:r>
            <a:r>
              <a:rPr sz="1400" b="1" spc="-10" dirty="0">
                <a:latin typeface="Calibri"/>
                <a:cs typeface="Calibri"/>
              </a:rPr>
              <a:t>Artificial intelligence</a:t>
            </a:r>
            <a:r>
              <a:rPr sz="1400" b="1" spc="-35" dirty="0">
                <a:latin typeface="Calibri"/>
                <a:cs typeface="Calibri"/>
              </a:rPr>
              <a:t> </a:t>
            </a:r>
            <a:r>
              <a:rPr sz="1400" b="1" dirty="0">
                <a:latin typeface="Calibri"/>
                <a:cs typeface="Calibri"/>
              </a:rPr>
              <a:t>—</a:t>
            </a:r>
            <a:r>
              <a:rPr sz="1400" b="1" spc="-5" dirty="0">
                <a:latin typeface="Calibri"/>
                <a:cs typeface="Calibri"/>
              </a:rPr>
              <a:t> </a:t>
            </a:r>
            <a:r>
              <a:rPr sz="1400" b="1" dirty="0">
                <a:latin typeface="Calibri"/>
                <a:cs typeface="Calibri"/>
              </a:rPr>
              <a:t>Guidance</a:t>
            </a:r>
            <a:r>
              <a:rPr sz="1400" b="1" spc="-40" dirty="0">
                <a:latin typeface="Calibri"/>
                <a:cs typeface="Calibri"/>
              </a:rPr>
              <a:t> </a:t>
            </a:r>
            <a:r>
              <a:rPr sz="1400" b="1" dirty="0">
                <a:latin typeface="Calibri"/>
                <a:cs typeface="Calibri"/>
              </a:rPr>
              <a:t>on risk</a:t>
            </a:r>
            <a:r>
              <a:rPr sz="1400" b="1" spc="5" dirty="0">
                <a:latin typeface="Calibri"/>
                <a:cs typeface="Calibri"/>
              </a:rPr>
              <a:t> </a:t>
            </a:r>
            <a:r>
              <a:rPr sz="1400" b="1" spc="-10" dirty="0">
                <a:latin typeface="Calibri"/>
                <a:cs typeface="Calibri"/>
              </a:rPr>
              <a:t>management</a:t>
            </a:r>
            <a:endParaRPr sz="1400" dirty="0">
              <a:latin typeface="Calibri"/>
              <a:cs typeface="Calibri"/>
            </a:endParaRPr>
          </a:p>
          <a:p>
            <a:pPr marL="241300" marR="325755" indent="-228600">
              <a:lnSpc>
                <a:spcPct val="90100"/>
              </a:lnSpc>
              <a:spcBef>
                <a:spcPts val="969"/>
              </a:spcBef>
              <a:buFont typeface="Arial"/>
              <a:buChar char="•"/>
              <a:tabLst>
                <a:tab pos="241300" algn="l"/>
              </a:tabLst>
            </a:pPr>
            <a:r>
              <a:rPr sz="1400" b="1" dirty="0">
                <a:latin typeface="Calibri"/>
                <a:cs typeface="Calibri"/>
              </a:rPr>
              <a:t>ISO/IEC</a:t>
            </a:r>
            <a:r>
              <a:rPr sz="1400" b="1" spc="-15" dirty="0">
                <a:latin typeface="Calibri"/>
                <a:cs typeface="Calibri"/>
              </a:rPr>
              <a:t> </a:t>
            </a:r>
            <a:r>
              <a:rPr sz="1400" b="1" dirty="0">
                <a:latin typeface="Calibri"/>
                <a:cs typeface="Calibri"/>
              </a:rPr>
              <a:t>TR</a:t>
            </a:r>
            <a:r>
              <a:rPr sz="1400" b="1" spc="-25" dirty="0">
                <a:latin typeface="Calibri"/>
                <a:cs typeface="Calibri"/>
              </a:rPr>
              <a:t> </a:t>
            </a:r>
            <a:r>
              <a:rPr sz="1400" b="1" dirty="0">
                <a:latin typeface="Calibri"/>
                <a:cs typeface="Calibri"/>
              </a:rPr>
              <a:t>24028:2020</a:t>
            </a:r>
            <a:r>
              <a:rPr sz="1400" b="1" spc="20" dirty="0">
                <a:latin typeface="Calibri"/>
                <a:cs typeface="Calibri"/>
              </a:rPr>
              <a:t> </a:t>
            </a:r>
            <a:r>
              <a:rPr sz="1400" b="1" spc="-10" dirty="0">
                <a:latin typeface="Calibri"/>
                <a:cs typeface="Calibri"/>
              </a:rPr>
              <a:t>Information</a:t>
            </a:r>
            <a:r>
              <a:rPr sz="1400" b="1" spc="-60" dirty="0">
                <a:latin typeface="Calibri"/>
                <a:cs typeface="Calibri"/>
              </a:rPr>
              <a:t> </a:t>
            </a:r>
            <a:r>
              <a:rPr sz="1400" b="1" dirty="0">
                <a:latin typeface="Calibri"/>
                <a:cs typeface="Calibri"/>
              </a:rPr>
              <a:t>technology</a:t>
            </a:r>
            <a:r>
              <a:rPr sz="1400" b="1" spc="-40" dirty="0">
                <a:latin typeface="Calibri"/>
                <a:cs typeface="Calibri"/>
              </a:rPr>
              <a:t> </a:t>
            </a:r>
            <a:r>
              <a:rPr sz="1400" b="1" dirty="0">
                <a:latin typeface="Calibri"/>
                <a:cs typeface="Calibri"/>
              </a:rPr>
              <a:t>—</a:t>
            </a:r>
            <a:r>
              <a:rPr sz="1400" b="1" spc="-25" dirty="0">
                <a:latin typeface="Calibri"/>
                <a:cs typeface="Calibri"/>
              </a:rPr>
              <a:t> </a:t>
            </a:r>
            <a:r>
              <a:rPr sz="1400" b="1" spc="-10" dirty="0">
                <a:latin typeface="Calibri"/>
                <a:cs typeface="Calibri"/>
              </a:rPr>
              <a:t>Artificial intelligence</a:t>
            </a:r>
            <a:r>
              <a:rPr sz="1400" b="1" spc="-15" dirty="0">
                <a:latin typeface="Calibri"/>
                <a:cs typeface="Calibri"/>
              </a:rPr>
              <a:t> </a:t>
            </a:r>
            <a:r>
              <a:rPr sz="1400" b="1" dirty="0">
                <a:latin typeface="Calibri"/>
                <a:cs typeface="Calibri"/>
              </a:rPr>
              <a:t>— Overview of </a:t>
            </a:r>
            <a:r>
              <a:rPr sz="1400" b="1" spc="-10" dirty="0">
                <a:latin typeface="Calibri"/>
                <a:cs typeface="Calibri"/>
              </a:rPr>
              <a:t>trustworthiness</a:t>
            </a:r>
            <a:r>
              <a:rPr sz="1400" b="1" spc="-20" dirty="0">
                <a:latin typeface="Calibri"/>
                <a:cs typeface="Calibri"/>
              </a:rPr>
              <a:t> </a:t>
            </a:r>
            <a:r>
              <a:rPr sz="1400" b="1" dirty="0">
                <a:latin typeface="Calibri"/>
                <a:cs typeface="Calibri"/>
              </a:rPr>
              <a:t>in</a:t>
            </a:r>
            <a:r>
              <a:rPr sz="1400" b="1" spc="10" dirty="0">
                <a:latin typeface="Calibri"/>
                <a:cs typeface="Calibri"/>
              </a:rPr>
              <a:t> </a:t>
            </a:r>
            <a:r>
              <a:rPr sz="1400" b="1" spc="-10" dirty="0">
                <a:latin typeface="Calibri"/>
                <a:cs typeface="Calibri"/>
              </a:rPr>
              <a:t>artificial intelligence</a:t>
            </a:r>
            <a:endParaRPr sz="1400" dirty="0">
              <a:latin typeface="Calibri"/>
              <a:cs typeface="Calibri"/>
            </a:endParaRPr>
          </a:p>
          <a:p>
            <a:pPr marL="240665" indent="-227965">
              <a:lnSpc>
                <a:spcPct val="100000"/>
              </a:lnSpc>
              <a:spcBef>
                <a:spcPts val="695"/>
              </a:spcBef>
              <a:buFont typeface="Arial"/>
              <a:buChar char="•"/>
              <a:tabLst>
                <a:tab pos="240665" algn="l"/>
              </a:tabLst>
            </a:pPr>
            <a:r>
              <a:rPr sz="1400" b="1" dirty="0">
                <a:latin typeface="Calibri"/>
                <a:cs typeface="Calibri"/>
              </a:rPr>
              <a:t>NIST</a:t>
            </a:r>
            <a:r>
              <a:rPr sz="1400" b="1" spc="-5" dirty="0">
                <a:latin typeface="Calibri"/>
                <a:cs typeface="Calibri"/>
              </a:rPr>
              <a:t> </a:t>
            </a:r>
            <a:r>
              <a:rPr sz="1400" b="1" dirty="0">
                <a:latin typeface="Calibri"/>
                <a:cs typeface="Calibri"/>
              </a:rPr>
              <a:t>AI</a:t>
            </a:r>
            <a:r>
              <a:rPr sz="1400" b="1" spc="-5" dirty="0">
                <a:latin typeface="Calibri"/>
                <a:cs typeface="Calibri"/>
              </a:rPr>
              <a:t> </a:t>
            </a:r>
            <a:r>
              <a:rPr sz="1400" b="1" dirty="0">
                <a:latin typeface="Calibri"/>
                <a:cs typeface="Calibri"/>
              </a:rPr>
              <a:t>Risk</a:t>
            </a:r>
            <a:r>
              <a:rPr sz="1400" b="1" spc="-5" dirty="0">
                <a:latin typeface="Calibri"/>
                <a:cs typeface="Calibri"/>
              </a:rPr>
              <a:t> </a:t>
            </a:r>
            <a:r>
              <a:rPr sz="1400" b="1" spc="-10" dirty="0">
                <a:latin typeface="Calibri"/>
                <a:cs typeface="Calibri"/>
              </a:rPr>
              <a:t>Management Framework</a:t>
            </a:r>
            <a:endParaRPr sz="1400" dirty="0">
              <a:latin typeface="Calibri"/>
              <a:cs typeface="Calibri"/>
            </a:endParaRPr>
          </a:p>
          <a:p>
            <a:pPr marL="697865" lvl="1" indent="-227965">
              <a:lnSpc>
                <a:spcPct val="100000"/>
              </a:lnSpc>
              <a:spcBef>
                <a:spcPts val="235"/>
              </a:spcBef>
              <a:buChar char="•"/>
              <a:tabLst>
                <a:tab pos="697865" algn="l"/>
              </a:tabLst>
            </a:pPr>
            <a:r>
              <a:rPr sz="1200" dirty="0">
                <a:latin typeface="Arial"/>
                <a:cs typeface="Arial"/>
              </a:rPr>
              <a:t>voluntary</a:t>
            </a:r>
            <a:r>
              <a:rPr sz="1200" spc="-45" dirty="0">
                <a:latin typeface="Arial"/>
                <a:cs typeface="Arial"/>
              </a:rPr>
              <a:t> </a:t>
            </a:r>
            <a:r>
              <a:rPr sz="1200" spc="-25" dirty="0">
                <a:latin typeface="Arial"/>
                <a:cs typeface="Arial"/>
              </a:rPr>
              <a:t>use</a:t>
            </a:r>
            <a:endParaRPr sz="1200" dirty="0">
              <a:latin typeface="Arial"/>
              <a:cs typeface="Arial"/>
            </a:endParaRPr>
          </a:p>
          <a:p>
            <a:pPr marL="697865" lvl="1" indent="-227965">
              <a:lnSpc>
                <a:spcPct val="100000"/>
              </a:lnSpc>
              <a:spcBef>
                <a:spcPts val="204"/>
              </a:spcBef>
              <a:buChar char="•"/>
              <a:tabLst>
                <a:tab pos="697865" algn="l"/>
              </a:tabLst>
            </a:pPr>
            <a:r>
              <a:rPr sz="1200" dirty="0">
                <a:latin typeface="Arial"/>
                <a:cs typeface="Arial"/>
              </a:rPr>
              <a:t>improve</a:t>
            </a:r>
            <a:r>
              <a:rPr sz="1200" spc="-40" dirty="0">
                <a:latin typeface="Arial"/>
                <a:cs typeface="Arial"/>
              </a:rPr>
              <a:t> </a:t>
            </a:r>
            <a:r>
              <a:rPr sz="1200" dirty="0">
                <a:latin typeface="Arial"/>
                <a:cs typeface="Arial"/>
              </a:rPr>
              <a:t>trustworthiness</a:t>
            </a:r>
            <a:r>
              <a:rPr sz="1200" spc="-45" dirty="0">
                <a:latin typeface="Arial"/>
                <a:cs typeface="Arial"/>
              </a:rPr>
              <a:t> </a:t>
            </a:r>
            <a:r>
              <a:rPr sz="1200" dirty="0">
                <a:latin typeface="Arial"/>
                <a:cs typeface="Arial"/>
              </a:rPr>
              <a:t>in</a:t>
            </a:r>
            <a:r>
              <a:rPr sz="1200" spc="-85" dirty="0">
                <a:latin typeface="Arial"/>
                <a:cs typeface="Arial"/>
              </a:rPr>
              <a:t> </a:t>
            </a:r>
            <a:r>
              <a:rPr sz="1200" dirty="0">
                <a:latin typeface="Arial"/>
                <a:cs typeface="Arial"/>
              </a:rPr>
              <a:t>AI</a:t>
            </a:r>
            <a:r>
              <a:rPr sz="1200" spc="-15" dirty="0">
                <a:latin typeface="Arial"/>
                <a:cs typeface="Arial"/>
              </a:rPr>
              <a:t> </a:t>
            </a:r>
            <a:r>
              <a:rPr sz="1200" spc="-10" dirty="0">
                <a:latin typeface="Arial"/>
                <a:cs typeface="Arial"/>
              </a:rPr>
              <a:t>products</a:t>
            </a:r>
            <a:endParaRPr sz="1200" dirty="0">
              <a:latin typeface="Arial"/>
              <a:cs typeface="Arial"/>
            </a:endParaRPr>
          </a:p>
          <a:p>
            <a:pPr marL="697865" lvl="1" indent="-227965">
              <a:lnSpc>
                <a:spcPct val="100000"/>
              </a:lnSpc>
              <a:spcBef>
                <a:spcPts val="204"/>
              </a:spcBef>
              <a:buChar char="•"/>
              <a:tabLst>
                <a:tab pos="697865" algn="l"/>
              </a:tabLst>
            </a:pPr>
            <a:r>
              <a:rPr sz="1200" dirty="0">
                <a:latin typeface="Arial"/>
                <a:cs typeface="Arial"/>
              </a:rPr>
              <a:t>Potential</a:t>
            </a:r>
            <a:r>
              <a:rPr sz="1200" spc="-45" dirty="0">
                <a:latin typeface="Arial"/>
                <a:cs typeface="Arial"/>
              </a:rPr>
              <a:t> </a:t>
            </a:r>
            <a:r>
              <a:rPr sz="1200" dirty="0">
                <a:latin typeface="Arial"/>
                <a:cs typeface="Arial"/>
              </a:rPr>
              <a:t>harm:</a:t>
            </a:r>
            <a:r>
              <a:rPr sz="1200" spc="-55" dirty="0">
                <a:latin typeface="Arial"/>
                <a:cs typeface="Arial"/>
              </a:rPr>
              <a:t> </a:t>
            </a:r>
            <a:r>
              <a:rPr sz="1200" dirty="0">
                <a:latin typeface="Arial"/>
                <a:cs typeface="Arial"/>
              </a:rPr>
              <a:t>people,</a:t>
            </a:r>
            <a:r>
              <a:rPr sz="1200" spc="-55" dirty="0">
                <a:latin typeface="Arial"/>
                <a:cs typeface="Arial"/>
              </a:rPr>
              <a:t> </a:t>
            </a:r>
            <a:r>
              <a:rPr sz="1200" dirty="0">
                <a:latin typeface="Arial"/>
                <a:cs typeface="Arial"/>
              </a:rPr>
              <a:t>organization,</a:t>
            </a:r>
            <a:r>
              <a:rPr sz="1200" spc="-50" dirty="0">
                <a:latin typeface="Arial"/>
                <a:cs typeface="Arial"/>
              </a:rPr>
              <a:t> </a:t>
            </a:r>
            <a:r>
              <a:rPr sz="1200" spc="-10" dirty="0">
                <a:latin typeface="Arial"/>
                <a:cs typeface="Arial"/>
              </a:rPr>
              <a:t>system/ecosystem</a:t>
            </a:r>
            <a:endParaRPr sz="1200" dirty="0">
              <a:latin typeface="Arial"/>
              <a:cs typeface="Arial"/>
            </a:endParaRPr>
          </a:p>
          <a:p>
            <a:pPr marL="240665" indent="-227965">
              <a:lnSpc>
                <a:spcPct val="100000"/>
              </a:lnSpc>
              <a:spcBef>
                <a:spcPts val="625"/>
              </a:spcBef>
              <a:buFont typeface="Arial"/>
              <a:buChar char="•"/>
              <a:tabLst>
                <a:tab pos="240665" algn="l"/>
              </a:tabLst>
            </a:pPr>
            <a:r>
              <a:rPr sz="1500" b="1" spc="-20" dirty="0">
                <a:latin typeface="Calibri"/>
                <a:cs typeface="Calibri"/>
              </a:rPr>
              <a:t>IEEE</a:t>
            </a:r>
            <a:endParaRPr sz="1500" dirty="0">
              <a:latin typeface="Calibri"/>
              <a:cs typeface="Calibri"/>
            </a:endParaRPr>
          </a:p>
          <a:p>
            <a:pPr marL="697865" lvl="1" indent="-227965">
              <a:lnSpc>
                <a:spcPct val="100000"/>
              </a:lnSpc>
              <a:spcBef>
                <a:spcPts val="200"/>
              </a:spcBef>
              <a:buFont typeface="Arial"/>
              <a:buChar char="•"/>
              <a:tabLst>
                <a:tab pos="697865" algn="l"/>
              </a:tabLst>
            </a:pPr>
            <a:r>
              <a:rPr sz="1300" dirty="0">
                <a:latin typeface="Calibri"/>
                <a:cs typeface="Calibri"/>
              </a:rPr>
              <a:t>Autonomous</a:t>
            </a:r>
            <a:r>
              <a:rPr sz="1300" spc="-25" dirty="0">
                <a:latin typeface="Calibri"/>
                <a:cs typeface="Calibri"/>
              </a:rPr>
              <a:t> </a:t>
            </a:r>
            <a:r>
              <a:rPr sz="1300" spc="-10" dirty="0">
                <a:latin typeface="Calibri"/>
                <a:cs typeface="Calibri"/>
              </a:rPr>
              <a:t>systems</a:t>
            </a:r>
            <a:r>
              <a:rPr sz="1300" spc="-30" dirty="0">
                <a:latin typeface="Calibri"/>
                <a:cs typeface="Calibri"/>
              </a:rPr>
              <a:t> </a:t>
            </a:r>
            <a:r>
              <a:rPr sz="1300" dirty="0">
                <a:latin typeface="Calibri"/>
                <a:cs typeface="Calibri"/>
              </a:rPr>
              <a:t>standards</a:t>
            </a:r>
            <a:r>
              <a:rPr sz="1300" spc="-40" dirty="0">
                <a:latin typeface="Calibri"/>
                <a:cs typeface="Calibri"/>
              </a:rPr>
              <a:t> </a:t>
            </a:r>
            <a:r>
              <a:rPr sz="1300" dirty="0">
                <a:latin typeface="Calibri"/>
                <a:cs typeface="Calibri"/>
              </a:rPr>
              <a:t>–</a:t>
            </a:r>
            <a:r>
              <a:rPr sz="1300" spc="-55" dirty="0">
                <a:latin typeface="Calibri"/>
                <a:cs typeface="Calibri"/>
              </a:rPr>
              <a:t> </a:t>
            </a:r>
            <a:r>
              <a:rPr sz="1300" dirty="0">
                <a:latin typeface="Calibri"/>
                <a:cs typeface="Calibri"/>
              </a:rPr>
              <a:t>ethically</a:t>
            </a:r>
            <a:r>
              <a:rPr sz="1300" spc="-40" dirty="0">
                <a:latin typeface="Calibri"/>
                <a:cs typeface="Calibri"/>
              </a:rPr>
              <a:t> </a:t>
            </a:r>
            <a:r>
              <a:rPr sz="1300" dirty="0">
                <a:latin typeface="Calibri"/>
                <a:cs typeface="Calibri"/>
              </a:rPr>
              <a:t>aligned</a:t>
            </a:r>
            <a:r>
              <a:rPr sz="1300" spc="-55" dirty="0">
                <a:latin typeface="Calibri"/>
                <a:cs typeface="Calibri"/>
              </a:rPr>
              <a:t> </a:t>
            </a:r>
            <a:r>
              <a:rPr sz="1300" spc="-10" dirty="0">
                <a:latin typeface="Calibri"/>
                <a:cs typeface="Calibri"/>
              </a:rPr>
              <a:t>design</a:t>
            </a:r>
            <a:endParaRPr sz="1300" dirty="0">
              <a:latin typeface="Calibri"/>
              <a:cs typeface="Calibri"/>
            </a:endParaRPr>
          </a:p>
          <a:p>
            <a:pPr marL="697865" lvl="1" indent="-227965">
              <a:lnSpc>
                <a:spcPct val="100000"/>
              </a:lnSpc>
              <a:spcBef>
                <a:spcPts val="180"/>
              </a:spcBef>
              <a:buFont typeface="Arial"/>
              <a:buChar char="•"/>
              <a:tabLst>
                <a:tab pos="697865" algn="l"/>
              </a:tabLst>
            </a:pPr>
            <a:r>
              <a:rPr sz="1300" dirty="0">
                <a:latin typeface="Calibri"/>
                <a:cs typeface="Calibri"/>
              </a:rPr>
              <a:t>Ethically</a:t>
            </a:r>
            <a:r>
              <a:rPr sz="1300" spc="-25" dirty="0">
                <a:latin typeface="Calibri"/>
                <a:cs typeface="Calibri"/>
              </a:rPr>
              <a:t> </a:t>
            </a:r>
            <a:r>
              <a:rPr sz="1300" dirty="0">
                <a:latin typeface="Calibri"/>
                <a:cs typeface="Calibri"/>
              </a:rPr>
              <a:t>aligned</a:t>
            </a:r>
            <a:r>
              <a:rPr sz="1300" spc="-30" dirty="0">
                <a:latin typeface="Calibri"/>
                <a:cs typeface="Calibri"/>
              </a:rPr>
              <a:t> </a:t>
            </a:r>
            <a:r>
              <a:rPr sz="1300" dirty="0">
                <a:latin typeface="Calibri"/>
                <a:cs typeface="Calibri"/>
              </a:rPr>
              <a:t>design</a:t>
            </a:r>
            <a:r>
              <a:rPr sz="1300" spc="5" dirty="0">
                <a:latin typeface="Calibri"/>
                <a:cs typeface="Calibri"/>
              </a:rPr>
              <a:t> </a:t>
            </a:r>
            <a:r>
              <a:rPr sz="1300" dirty="0">
                <a:latin typeface="Calibri"/>
                <a:cs typeface="Calibri"/>
              </a:rPr>
              <a:t>–</a:t>
            </a:r>
            <a:r>
              <a:rPr sz="1300" spc="-35" dirty="0">
                <a:latin typeface="Calibri"/>
                <a:cs typeface="Calibri"/>
              </a:rPr>
              <a:t> </a:t>
            </a:r>
            <a:r>
              <a:rPr sz="1300" spc="-10" dirty="0">
                <a:latin typeface="Calibri"/>
                <a:cs typeface="Calibri"/>
              </a:rPr>
              <a:t>IEEECertifAId</a:t>
            </a:r>
            <a:endParaRPr sz="1300" dirty="0">
              <a:latin typeface="Calibri"/>
              <a:cs typeface="Calibri"/>
            </a:endParaRPr>
          </a:p>
          <a:p>
            <a:pPr marL="697865" lvl="1" indent="-227965">
              <a:lnSpc>
                <a:spcPct val="100000"/>
              </a:lnSpc>
              <a:spcBef>
                <a:spcPts val="190"/>
              </a:spcBef>
              <a:buFont typeface="Arial"/>
              <a:buChar char="•"/>
              <a:tabLst>
                <a:tab pos="697865" algn="l"/>
              </a:tabLst>
            </a:pPr>
            <a:r>
              <a:rPr sz="1300" spc="-20" dirty="0">
                <a:latin typeface="Calibri"/>
                <a:cs typeface="Calibri"/>
              </a:rPr>
              <a:t>Transparency</a:t>
            </a:r>
            <a:r>
              <a:rPr sz="1300" spc="-25" dirty="0">
                <a:latin typeface="Calibri"/>
                <a:cs typeface="Calibri"/>
              </a:rPr>
              <a:t> </a:t>
            </a:r>
            <a:r>
              <a:rPr sz="1300" dirty="0">
                <a:latin typeface="Calibri"/>
                <a:cs typeface="Calibri"/>
              </a:rPr>
              <a:t>of</a:t>
            </a:r>
            <a:r>
              <a:rPr sz="1300" spc="-10" dirty="0">
                <a:latin typeface="Calibri"/>
                <a:cs typeface="Calibri"/>
              </a:rPr>
              <a:t> </a:t>
            </a:r>
            <a:r>
              <a:rPr sz="1300" dirty="0">
                <a:latin typeface="Calibri"/>
                <a:cs typeface="Calibri"/>
              </a:rPr>
              <a:t>autonomous</a:t>
            </a:r>
            <a:r>
              <a:rPr sz="1300" spc="20" dirty="0">
                <a:latin typeface="Calibri"/>
                <a:cs typeface="Calibri"/>
              </a:rPr>
              <a:t> </a:t>
            </a:r>
            <a:r>
              <a:rPr sz="1300" spc="-10" dirty="0">
                <a:latin typeface="Calibri"/>
                <a:cs typeface="Calibri"/>
              </a:rPr>
              <a:t>systems</a:t>
            </a:r>
            <a:endParaRPr sz="1300" dirty="0">
              <a:latin typeface="Calibri"/>
              <a:cs typeface="Calibri"/>
            </a:endParaRPr>
          </a:p>
        </p:txBody>
      </p:sp>
      <p:pic>
        <p:nvPicPr>
          <p:cNvPr id="4" name="object 4"/>
          <p:cNvPicPr/>
          <p:nvPr/>
        </p:nvPicPr>
        <p:blipFill>
          <a:blip r:embed="rId2" cstate="print"/>
          <a:stretch>
            <a:fillRect/>
          </a:stretch>
        </p:blipFill>
        <p:spPr>
          <a:xfrm>
            <a:off x="7645518" y="1720603"/>
            <a:ext cx="1527166" cy="1310356"/>
          </a:xfrm>
          <a:prstGeom prst="rect">
            <a:avLst/>
          </a:prstGeom>
        </p:spPr>
      </p:pic>
      <p:pic>
        <p:nvPicPr>
          <p:cNvPr id="5" name="object 5"/>
          <p:cNvPicPr/>
          <p:nvPr/>
        </p:nvPicPr>
        <p:blipFill>
          <a:blip r:embed="rId3" cstate="print"/>
          <a:stretch>
            <a:fillRect/>
          </a:stretch>
        </p:blipFill>
        <p:spPr>
          <a:xfrm>
            <a:off x="10861964" y="1720603"/>
            <a:ext cx="1250768" cy="1310356"/>
          </a:xfrm>
          <a:prstGeom prst="rect">
            <a:avLst/>
          </a:prstGeom>
        </p:spPr>
      </p:pic>
      <p:pic>
        <p:nvPicPr>
          <p:cNvPr id="6" name="object 6"/>
          <p:cNvPicPr/>
          <p:nvPr/>
        </p:nvPicPr>
        <p:blipFill>
          <a:blip r:embed="rId4" cstate="print"/>
          <a:stretch>
            <a:fillRect/>
          </a:stretch>
        </p:blipFill>
        <p:spPr>
          <a:xfrm>
            <a:off x="9172684" y="1720603"/>
            <a:ext cx="1675418" cy="1310356"/>
          </a:xfrm>
          <a:prstGeom prst="rect">
            <a:avLst/>
          </a:prstGeom>
        </p:spPr>
      </p:pic>
      <p:pic>
        <p:nvPicPr>
          <p:cNvPr id="7" name="object 7"/>
          <p:cNvPicPr/>
          <p:nvPr/>
        </p:nvPicPr>
        <p:blipFill>
          <a:blip r:embed="rId5" cstate="print"/>
          <a:stretch>
            <a:fillRect/>
          </a:stretch>
        </p:blipFill>
        <p:spPr>
          <a:xfrm>
            <a:off x="8112232" y="3090869"/>
            <a:ext cx="4000500" cy="1082040"/>
          </a:xfrm>
          <a:prstGeom prst="rect">
            <a:avLst/>
          </a:prstGeom>
        </p:spPr>
      </p:pic>
      <p:pic>
        <p:nvPicPr>
          <p:cNvPr id="8" name="object 8"/>
          <p:cNvPicPr/>
          <p:nvPr/>
        </p:nvPicPr>
        <p:blipFill>
          <a:blip r:embed="rId6" cstate="print"/>
          <a:stretch>
            <a:fillRect/>
          </a:stretch>
        </p:blipFill>
        <p:spPr>
          <a:xfrm>
            <a:off x="9348898" y="4371364"/>
            <a:ext cx="1527167" cy="20548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7909" rIns="0" bIns="0" rtlCol="0">
            <a:normAutofit/>
          </a:bodyPr>
          <a:lstStyle/>
          <a:p>
            <a:pPr marL="32384">
              <a:lnSpc>
                <a:spcPct val="100000"/>
              </a:lnSpc>
              <a:spcBef>
                <a:spcPts val="95"/>
              </a:spcBef>
            </a:pPr>
            <a:r>
              <a:rPr spc="-20" dirty="0"/>
              <a:t>Responsible</a:t>
            </a:r>
            <a:r>
              <a:rPr spc="-100" dirty="0"/>
              <a:t> </a:t>
            </a:r>
            <a:r>
              <a:rPr dirty="0"/>
              <a:t>AI</a:t>
            </a:r>
            <a:r>
              <a:rPr spc="-110" dirty="0"/>
              <a:t> </a:t>
            </a:r>
            <a:r>
              <a:rPr dirty="0"/>
              <a:t>By</a:t>
            </a:r>
            <a:r>
              <a:rPr spc="-95" dirty="0"/>
              <a:t> </a:t>
            </a:r>
            <a:r>
              <a:rPr dirty="0"/>
              <a:t>Design</a:t>
            </a:r>
            <a:r>
              <a:rPr lang="en-US" dirty="0"/>
              <a:t>:</a:t>
            </a:r>
            <a:r>
              <a:rPr spc="-90" dirty="0"/>
              <a:t> </a:t>
            </a:r>
            <a:r>
              <a:rPr spc="-60" dirty="0"/>
              <a:t>Telefonica</a:t>
            </a:r>
            <a:r>
              <a:rPr spc="-114" dirty="0"/>
              <a:t> </a:t>
            </a:r>
            <a:r>
              <a:rPr dirty="0"/>
              <a:t>Case</a:t>
            </a:r>
            <a:endParaRPr spc="-10" dirty="0"/>
          </a:p>
        </p:txBody>
      </p:sp>
      <p:sp>
        <p:nvSpPr>
          <p:cNvPr id="3" name="object 3"/>
          <p:cNvSpPr txBox="1"/>
          <p:nvPr/>
        </p:nvSpPr>
        <p:spPr>
          <a:xfrm>
            <a:off x="597158" y="1620863"/>
            <a:ext cx="6517241" cy="5057795"/>
          </a:xfrm>
          <a:prstGeom prst="rect">
            <a:avLst/>
          </a:prstGeom>
        </p:spPr>
        <p:txBody>
          <a:bodyPr vert="horz" wrap="square" lIns="0" tIns="12700" rIns="0" bIns="0" rtlCol="0">
            <a:spAutoFit/>
          </a:bodyPr>
          <a:lstStyle/>
          <a:p>
            <a:pPr marL="240665" indent="-227965">
              <a:lnSpc>
                <a:spcPts val="2775"/>
              </a:lnSpc>
              <a:spcBef>
                <a:spcPts val="100"/>
              </a:spcBef>
              <a:buFont typeface="Arial"/>
              <a:buChar char="•"/>
              <a:tabLst>
                <a:tab pos="240665" algn="l"/>
              </a:tabLst>
            </a:pPr>
            <a:r>
              <a:rPr sz="2400" b="1" spc="-25" dirty="0">
                <a:latin typeface="Calibri"/>
                <a:cs typeface="Calibri"/>
              </a:rPr>
              <a:t>Telefonica:</a:t>
            </a:r>
            <a:r>
              <a:rPr sz="2400" b="1" spc="-65" dirty="0">
                <a:latin typeface="Calibri"/>
                <a:cs typeface="Calibri"/>
              </a:rPr>
              <a:t> </a:t>
            </a:r>
            <a:r>
              <a:rPr sz="2400" b="1" dirty="0">
                <a:latin typeface="Calibri"/>
                <a:cs typeface="Calibri"/>
              </a:rPr>
              <a:t>Responsible</a:t>
            </a:r>
            <a:r>
              <a:rPr sz="2400" b="1" spc="-25" dirty="0">
                <a:latin typeface="Calibri"/>
                <a:cs typeface="Calibri"/>
              </a:rPr>
              <a:t> </a:t>
            </a:r>
            <a:r>
              <a:rPr sz="2400" b="1" dirty="0">
                <a:latin typeface="Calibri"/>
                <a:cs typeface="Calibri"/>
              </a:rPr>
              <a:t>AI</a:t>
            </a:r>
            <a:r>
              <a:rPr sz="2400" b="1" spc="-30" dirty="0">
                <a:latin typeface="Calibri"/>
                <a:cs typeface="Calibri"/>
              </a:rPr>
              <a:t> </a:t>
            </a:r>
            <a:r>
              <a:rPr sz="2400" b="1" dirty="0">
                <a:latin typeface="Calibri"/>
                <a:cs typeface="Calibri"/>
              </a:rPr>
              <a:t>by</a:t>
            </a:r>
            <a:r>
              <a:rPr sz="2400" b="1" spc="-20" dirty="0">
                <a:latin typeface="Calibri"/>
                <a:cs typeface="Calibri"/>
              </a:rPr>
              <a:t> </a:t>
            </a:r>
            <a:r>
              <a:rPr sz="2400" b="1" spc="-10" dirty="0">
                <a:latin typeface="Calibri"/>
                <a:cs typeface="Calibri"/>
              </a:rPr>
              <a:t>design</a:t>
            </a:r>
            <a:endParaRPr sz="2400" dirty="0">
              <a:latin typeface="Calibri"/>
              <a:cs typeface="Calibri"/>
            </a:endParaRPr>
          </a:p>
          <a:p>
            <a:pPr marL="697865" lvl="1" indent="-227965">
              <a:buFont typeface="Arial"/>
              <a:buChar char="•"/>
              <a:tabLst>
                <a:tab pos="697865" algn="l"/>
              </a:tabLst>
            </a:pPr>
            <a:r>
              <a:rPr sz="2000" spc="-25" dirty="0">
                <a:latin typeface="Calibri"/>
                <a:cs typeface="Calibri"/>
              </a:rPr>
              <a:t>Telefonica </a:t>
            </a:r>
            <a:r>
              <a:rPr sz="2000" dirty="0">
                <a:latin typeface="Calibri"/>
                <a:cs typeface="Calibri"/>
              </a:rPr>
              <a:t>AI</a:t>
            </a:r>
            <a:r>
              <a:rPr sz="2000" spc="-20" dirty="0">
                <a:latin typeface="Calibri"/>
                <a:cs typeface="Calibri"/>
              </a:rPr>
              <a:t> </a:t>
            </a:r>
            <a:r>
              <a:rPr sz="2000" spc="-10" dirty="0">
                <a:latin typeface="Calibri"/>
                <a:cs typeface="Calibri"/>
              </a:rPr>
              <a:t>principles</a:t>
            </a:r>
            <a:endParaRPr sz="2000" dirty="0">
              <a:latin typeface="Calibri"/>
              <a:cs typeface="Calibri"/>
            </a:endParaRPr>
          </a:p>
          <a:p>
            <a:pPr marL="1155065" lvl="2" indent="-227965">
              <a:buFont typeface="Arial"/>
              <a:buChar char="•"/>
              <a:tabLst>
                <a:tab pos="1155065" algn="l"/>
              </a:tabLst>
            </a:pPr>
            <a:r>
              <a:rPr sz="1800" dirty="0">
                <a:latin typeface="Calibri"/>
                <a:cs typeface="Calibri"/>
              </a:rPr>
              <a:t>Fair</a:t>
            </a:r>
            <a:r>
              <a:rPr sz="1800" spc="-60" dirty="0">
                <a:latin typeface="Calibri"/>
                <a:cs typeface="Calibri"/>
              </a:rPr>
              <a:t> </a:t>
            </a:r>
            <a:r>
              <a:rPr sz="1800" spc="-25" dirty="0">
                <a:latin typeface="Calibri"/>
                <a:cs typeface="Calibri"/>
              </a:rPr>
              <a:t>AI</a:t>
            </a:r>
            <a:endParaRPr sz="1800" dirty="0">
              <a:latin typeface="Calibri"/>
              <a:cs typeface="Calibri"/>
            </a:endParaRPr>
          </a:p>
          <a:p>
            <a:pPr marL="1155065" lvl="2" indent="-227965">
              <a:buFont typeface="Arial"/>
              <a:buChar char="•"/>
              <a:tabLst>
                <a:tab pos="1155065" algn="l"/>
              </a:tabLst>
            </a:pPr>
            <a:r>
              <a:rPr sz="1800" spc="-20" dirty="0">
                <a:latin typeface="Calibri"/>
                <a:cs typeface="Calibri"/>
              </a:rPr>
              <a:t>Transparent </a:t>
            </a:r>
            <a:r>
              <a:rPr sz="1800" dirty="0">
                <a:latin typeface="Calibri"/>
                <a:cs typeface="Calibri"/>
              </a:rPr>
              <a:t>and</a:t>
            </a:r>
            <a:r>
              <a:rPr sz="1800" spc="10" dirty="0">
                <a:latin typeface="Calibri"/>
                <a:cs typeface="Calibri"/>
              </a:rPr>
              <a:t> </a:t>
            </a:r>
            <a:r>
              <a:rPr sz="1800" dirty="0">
                <a:latin typeface="Calibri"/>
                <a:cs typeface="Calibri"/>
              </a:rPr>
              <a:t>Explainable</a:t>
            </a:r>
            <a:r>
              <a:rPr sz="1800" spc="15" dirty="0">
                <a:latin typeface="Calibri"/>
                <a:cs typeface="Calibri"/>
              </a:rPr>
              <a:t> </a:t>
            </a:r>
            <a:r>
              <a:rPr sz="1800" spc="-25" dirty="0">
                <a:latin typeface="Calibri"/>
                <a:cs typeface="Calibri"/>
              </a:rPr>
              <a:t>AI</a:t>
            </a:r>
            <a:endParaRPr sz="1800" dirty="0">
              <a:latin typeface="Calibri"/>
              <a:cs typeface="Calibri"/>
            </a:endParaRPr>
          </a:p>
          <a:p>
            <a:pPr marL="1155065" lvl="2" indent="-227965">
              <a:buFont typeface="Arial"/>
              <a:buChar char="•"/>
              <a:tabLst>
                <a:tab pos="1155065" algn="l"/>
              </a:tabLst>
            </a:pPr>
            <a:r>
              <a:rPr sz="1800" spc="-10" dirty="0">
                <a:latin typeface="Calibri"/>
                <a:cs typeface="Calibri"/>
              </a:rPr>
              <a:t>Human-</a:t>
            </a:r>
            <a:r>
              <a:rPr sz="1800" dirty="0">
                <a:latin typeface="Calibri"/>
                <a:cs typeface="Calibri"/>
              </a:rPr>
              <a:t>Centric</a:t>
            </a:r>
            <a:r>
              <a:rPr sz="1800" spc="50" dirty="0">
                <a:latin typeface="Calibri"/>
                <a:cs typeface="Calibri"/>
              </a:rPr>
              <a:t> </a:t>
            </a:r>
            <a:r>
              <a:rPr sz="1800" spc="-25" dirty="0">
                <a:latin typeface="Calibri"/>
                <a:cs typeface="Calibri"/>
              </a:rPr>
              <a:t>AI</a:t>
            </a:r>
            <a:endParaRPr sz="1800" dirty="0">
              <a:latin typeface="Calibri"/>
              <a:cs typeface="Calibri"/>
            </a:endParaRPr>
          </a:p>
          <a:p>
            <a:pPr marL="1155065" lvl="2" indent="-227965">
              <a:buFont typeface="Arial"/>
              <a:buChar char="•"/>
              <a:tabLst>
                <a:tab pos="1155065" algn="l"/>
              </a:tabLst>
            </a:pPr>
            <a:r>
              <a:rPr sz="1800" dirty="0">
                <a:latin typeface="Calibri"/>
                <a:cs typeface="Calibri"/>
              </a:rPr>
              <a:t>Privacy</a:t>
            </a:r>
            <a:r>
              <a:rPr sz="1800" spc="-15" dirty="0">
                <a:latin typeface="Calibri"/>
                <a:cs typeface="Calibri"/>
              </a:rPr>
              <a:t> </a:t>
            </a:r>
            <a:r>
              <a:rPr sz="1800" dirty="0">
                <a:latin typeface="Calibri"/>
                <a:cs typeface="Calibri"/>
              </a:rPr>
              <a:t>and</a:t>
            </a:r>
            <a:r>
              <a:rPr sz="1800" spc="-20" dirty="0">
                <a:latin typeface="Calibri"/>
                <a:cs typeface="Calibri"/>
              </a:rPr>
              <a:t> </a:t>
            </a:r>
            <a:r>
              <a:rPr sz="1800" dirty="0">
                <a:latin typeface="Calibri"/>
                <a:cs typeface="Calibri"/>
              </a:rPr>
              <a:t>Security</a:t>
            </a:r>
            <a:r>
              <a:rPr sz="1800" spc="-15" dirty="0">
                <a:latin typeface="Calibri"/>
                <a:cs typeface="Calibri"/>
              </a:rPr>
              <a:t> </a:t>
            </a:r>
            <a:r>
              <a:rPr sz="1800" dirty="0">
                <a:latin typeface="Calibri"/>
                <a:cs typeface="Calibri"/>
              </a:rPr>
              <a:t>by</a:t>
            </a:r>
            <a:r>
              <a:rPr sz="1800" spc="-10" dirty="0">
                <a:latin typeface="Calibri"/>
                <a:cs typeface="Calibri"/>
              </a:rPr>
              <a:t> Design</a:t>
            </a:r>
            <a:endParaRPr lang="en-US" sz="1800" spc="-10" dirty="0">
              <a:latin typeface="Calibri"/>
              <a:cs typeface="Calibri"/>
            </a:endParaRPr>
          </a:p>
          <a:p>
            <a:pPr marL="240665" indent="-227965">
              <a:spcBef>
                <a:spcPts val="105"/>
              </a:spcBef>
              <a:buFont typeface="Arial"/>
              <a:buChar char="•"/>
              <a:tabLst>
                <a:tab pos="240665" algn="l"/>
              </a:tabLst>
            </a:pPr>
            <a:r>
              <a:rPr lang="en-US" sz="2000" dirty="0">
                <a:latin typeface="Calibri"/>
                <a:cs typeface="Calibri"/>
              </a:rPr>
              <a:t>A</a:t>
            </a:r>
            <a:r>
              <a:rPr lang="en-US" sz="2000" spc="-45" dirty="0">
                <a:latin typeface="Calibri"/>
                <a:cs typeface="Calibri"/>
              </a:rPr>
              <a:t> </a:t>
            </a:r>
            <a:r>
              <a:rPr lang="en-US" sz="2000" dirty="0">
                <a:latin typeface="Calibri"/>
                <a:cs typeface="Calibri"/>
              </a:rPr>
              <a:t>questionnaire</a:t>
            </a:r>
            <a:r>
              <a:rPr lang="en-US" sz="2000" spc="-30" dirty="0">
                <a:latin typeface="Calibri"/>
                <a:cs typeface="Calibri"/>
              </a:rPr>
              <a:t> </a:t>
            </a:r>
            <a:r>
              <a:rPr lang="en-US" sz="2000" dirty="0">
                <a:latin typeface="Calibri"/>
                <a:cs typeface="Calibri"/>
              </a:rPr>
              <a:t>to</a:t>
            </a:r>
            <a:r>
              <a:rPr lang="en-US" sz="2000" spc="-30" dirty="0">
                <a:latin typeface="Calibri"/>
                <a:cs typeface="Calibri"/>
              </a:rPr>
              <a:t> </a:t>
            </a:r>
            <a:r>
              <a:rPr lang="en-US" sz="2000" dirty="0">
                <a:latin typeface="Calibri"/>
                <a:cs typeface="Calibri"/>
              </a:rPr>
              <a:t>ensure</a:t>
            </a:r>
            <a:r>
              <a:rPr lang="en-US" sz="2000" spc="-35" dirty="0">
                <a:latin typeface="Calibri"/>
                <a:cs typeface="Calibri"/>
              </a:rPr>
              <a:t> </a:t>
            </a:r>
            <a:r>
              <a:rPr lang="en-US" sz="2000" dirty="0">
                <a:latin typeface="Calibri"/>
                <a:cs typeface="Calibri"/>
              </a:rPr>
              <a:t>AI</a:t>
            </a:r>
            <a:r>
              <a:rPr lang="en-US" sz="2000" spc="-40" dirty="0">
                <a:latin typeface="Calibri"/>
                <a:cs typeface="Calibri"/>
              </a:rPr>
              <a:t> </a:t>
            </a:r>
            <a:r>
              <a:rPr lang="en-US" sz="2000" dirty="0">
                <a:latin typeface="Calibri"/>
                <a:cs typeface="Calibri"/>
              </a:rPr>
              <a:t>principles</a:t>
            </a:r>
            <a:r>
              <a:rPr lang="en-US" sz="2000" spc="-30" dirty="0">
                <a:latin typeface="Calibri"/>
                <a:cs typeface="Calibri"/>
              </a:rPr>
              <a:t> </a:t>
            </a:r>
            <a:r>
              <a:rPr lang="en-US" sz="2000" spc="-20" dirty="0">
                <a:latin typeface="Calibri"/>
                <a:cs typeface="Calibri"/>
              </a:rPr>
              <a:t>have</a:t>
            </a:r>
            <a:endParaRPr lang="en-US" sz="2000" dirty="0">
              <a:latin typeface="Calibri"/>
              <a:cs typeface="Calibri"/>
            </a:endParaRPr>
          </a:p>
          <a:p>
            <a:pPr marL="241300"/>
            <a:r>
              <a:rPr lang="en-US" sz="2000" dirty="0">
                <a:latin typeface="Calibri"/>
                <a:cs typeface="Calibri"/>
              </a:rPr>
              <a:t>been</a:t>
            </a:r>
            <a:r>
              <a:rPr lang="en-US" sz="2000" spc="-45" dirty="0">
                <a:latin typeface="Calibri"/>
                <a:cs typeface="Calibri"/>
              </a:rPr>
              <a:t> </a:t>
            </a:r>
            <a:r>
              <a:rPr lang="en-US" sz="2000" dirty="0">
                <a:latin typeface="Calibri"/>
                <a:cs typeface="Calibri"/>
              </a:rPr>
              <a:t>considered</a:t>
            </a:r>
            <a:r>
              <a:rPr lang="en-US" sz="2000" spc="-45" dirty="0">
                <a:latin typeface="Calibri"/>
                <a:cs typeface="Calibri"/>
              </a:rPr>
              <a:t> </a:t>
            </a:r>
            <a:r>
              <a:rPr lang="en-US" sz="2000" dirty="0">
                <a:latin typeface="Calibri"/>
                <a:cs typeface="Calibri"/>
              </a:rPr>
              <a:t>in</a:t>
            </a:r>
            <a:r>
              <a:rPr lang="en-US" sz="2000" spc="-30" dirty="0">
                <a:latin typeface="Calibri"/>
                <a:cs typeface="Calibri"/>
              </a:rPr>
              <a:t> </a:t>
            </a:r>
            <a:r>
              <a:rPr lang="en-US" sz="2000" dirty="0">
                <a:latin typeface="Calibri"/>
                <a:cs typeface="Calibri"/>
              </a:rPr>
              <a:t>the</a:t>
            </a:r>
            <a:r>
              <a:rPr lang="en-US" sz="2000" spc="-45" dirty="0">
                <a:latin typeface="Calibri"/>
                <a:cs typeface="Calibri"/>
              </a:rPr>
              <a:t> </a:t>
            </a:r>
            <a:r>
              <a:rPr lang="en-US" sz="2000" dirty="0">
                <a:latin typeface="Calibri"/>
                <a:cs typeface="Calibri"/>
              </a:rPr>
              <a:t>development</a:t>
            </a:r>
            <a:r>
              <a:rPr lang="en-US" sz="2000" spc="-20" dirty="0">
                <a:latin typeface="Calibri"/>
                <a:cs typeface="Calibri"/>
              </a:rPr>
              <a:t> </a:t>
            </a:r>
            <a:r>
              <a:rPr lang="en-US" sz="2000" spc="-10" dirty="0">
                <a:latin typeface="Calibri"/>
                <a:cs typeface="Calibri"/>
              </a:rPr>
              <a:t>process</a:t>
            </a:r>
            <a:endParaRPr lang="en-US" sz="2000" dirty="0">
              <a:latin typeface="Calibri"/>
              <a:cs typeface="Calibri"/>
            </a:endParaRPr>
          </a:p>
          <a:p>
            <a:pPr marL="240665" indent="-227965">
              <a:buFont typeface="Arial"/>
              <a:buChar char="•"/>
              <a:tabLst>
                <a:tab pos="240665" algn="l"/>
              </a:tabLst>
            </a:pPr>
            <a:r>
              <a:rPr lang="en-US" sz="2000" dirty="0">
                <a:latin typeface="Calibri"/>
                <a:cs typeface="Calibri"/>
              </a:rPr>
              <a:t>RAI</a:t>
            </a:r>
            <a:r>
              <a:rPr lang="en-US" sz="2000" spc="-45" dirty="0">
                <a:latin typeface="Calibri"/>
                <a:cs typeface="Calibri"/>
              </a:rPr>
              <a:t> </a:t>
            </a:r>
            <a:r>
              <a:rPr lang="en-US" sz="2000" spc="-25" dirty="0">
                <a:latin typeface="Calibri"/>
                <a:cs typeface="Calibri"/>
              </a:rPr>
              <a:t>Tools</a:t>
            </a:r>
            <a:r>
              <a:rPr lang="en-US" sz="2000" spc="-30" dirty="0">
                <a:latin typeface="Calibri"/>
                <a:cs typeface="Calibri"/>
              </a:rPr>
              <a:t> </a:t>
            </a:r>
            <a:r>
              <a:rPr lang="en-US" sz="2000" dirty="0">
                <a:latin typeface="Calibri"/>
                <a:cs typeface="Calibri"/>
              </a:rPr>
              <a:t>to</a:t>
            </a:r>
            <a:r>
              <a:rPr lang="en-US" sz="2000" spc="-30" dirty="0">
                <a:latin typeface="Calibri"/>
                <a:cs typeface="Calibri"/>
              </a:rPr>
              <a:t> </a:t>
            </a:r>
            <a:r>
              <a:rPr lang="en-US" sz="2000" dirty="0">
                <a:latin typeface="Calibri"/>
                <a:cs typeface="Calibri"/>
              </a:rPr>
              <a:t>help</a:t>
            </a:r>
            <a:r>
              <a:rPr lang="en-US" sz="2000" spc="-20" dirty="0">
                <a:latin typeface="Calibri"/>
                <a:cs typeface="Calibri"/>
              </a:rPr>
              <a:t> </a:t>
            </a:r>
            <a:r>
              <a:rPr lang="en-US" sz="2000" dirty="0">
                <a:latin typeface="Calibri"/>
                <a:cs typeface="Calibri"/>
              </a:rPr>
              <a:t>answer</a:t>
            </a:r>
            <a:r>
              <a:rPr lang="en-US" sz="2000" spc="-20" dirty="0">
                <a:latin typeface="Calibri"/>
                <a:cs typeface="Calibri"/>
              </a:rPr>
              <a:t> </a:t>
            </a:r>
            <a:r>
              <a:rPr lang="en-US" sz="2000" dirty="0">
                <a:latin typeface="Calibri"/>
                <a:cs typeface="Calibri"/>
              </a:rPr>
              <a:t>some</a:t>
            </a:r>
            <a:r>
              <a:rPr lang="en-US" sz="2000" spc="-20" dirty="0">
                <a:latin typeface="Calibri"/>
                <a:cs typeface="Calibri"/>
              </a:rPr>
              <a:t> </a:t>
            </a:r>
            <a:r>
              <a:rPr lang="en-US" sz="2000" dirty="0">
                <a:latin typeface="Calibri"/>
                <a:cs typeface="Calibri"/>
              </a:rPr>
              <a:t>of</a:t>
            </a:r>
            <a:r>
              <a:rPr lang="en-US" sz="2000" spc="-30" dirty="0">
                <a:latin typeface="Calibri"/>
                <a:cs typeface="Calibri"/>
              </a:rPr>
              <a:t> </a:t>
            </a:r>
            <a:r>
              <a:rPr lang="en-US" sz="2000" dirty="0">
                <a:latin typeface="Calibri"/>
                <a:cs typeface="Calibri"/>
              </a:rPr>
              <a:t>the</a:t>
            </a:r>
            <a:r>
              <a:rPr lang="en-US" sz="2000" spc="-20" dirty="0">
                <a:latin typeface="Calibri"/>
                <a:cs typeface="Calibri"/>
              </a:rPr>
              <a:t> </a:t>
            </a:r>
            <a:r>
              <a:rPr lang="en-US" sz="2000" spc="-10" dirty="0">
                <a:latin typeface="Calibri"/>
                <a:cs typeface="Calibri"/>
              </a:rPr>
              <a:t>questions</a:t>
            </a:r>
            <a:endParaRPr lang="en-US" sz="2000" dirty="0">
              <a:latin typeface="Calibri"/>
              <a:cs typeface="Calibri"/>
            </a:endParaRPr>
          </a:p>
          <a:p>
            <a:pPr marL="241300" marR="626110" indent="-228600">
              <a:spcBef>
                <a:spcPts val="610"/>
              </a:spcBef>
              <a:buFont typeface="Arial"/>
              <a:buChar char="•"/>
              <a:tabLst>
                <a:tab pos="241300" algn="l"/>
              </a:tabLst>
            </a:pPr>
            <a:r>
              <a:rPr lang="en-US" sz="2000" dirty="0">
                <a:latin typeface="Calibri"/>
                <a:cs typeface="Calibri"/>
              </a:rPr>
              <a:t>Awareness</a:t>
            </a:r>
            <a:r>
              <a:rPr lang="en-US" sz="2000" spc="-30" dirty="0">
                <a:latin typeface="Calibri"/>
                <a:cs typeface="Calibri"/>
              </a:rPr>
              <a:t> </a:t>
            </a:r>
            <a:r>
              <a:rPr lang="en-US" sz="2000" dirty="0">
                <a:latin typeface="Calibri"/>
                <a:cs typeface="Calibri"/>
              </a:rPr>
              <a:t>and</a:t>
            </a:r>
            <a:r>
              <a:rPr lang="en-US" sz="2000" spc="-40" dirty="0">
                <a:latin typeface="Calibri"/>
                <a:cs typeface="Calibri"/>
              </a:rPr>
              <a:t> </a:t>
            </a:r>
            <a:r>
              <a:rPr lang="en-US" sz="2000" dirty="0">
                <a:latin typeface="Calibri"/>
                <a:cs typeface="Calibri"/>
              </a:rPr>
              <a:t>training</a:t>
            </a:r>
            <a:r>
              <a:rPr lang="en-US" sz="2000" spc="-40" dirty="0">
                <a:latin typeface="Calibri"/>
                <a:cs typeface="Calibri"/>
              </a:rPr>
              <a:t> </a:t>
            </a:r>
            <a:r>
              <a:rPr lang="en-US" sz="2000" dirty="0">
                <a:latin typeface="Calibri"/>
                <a:cs typeface="Calibri"/>
              </a:rPr>
              <a:t>(technical</a:t>
            </a:r>
            <a:r>
              <a:rPr lang="en-US" sz="2000" spc="-35" dirty="0">
                <a:latin typeface="Calibri"/>
                <a:cs typeface="Calibri"/>
              </a:rPr>
              <a:t> </a:t>
            </a:r>
            <a:r>
              <a:rPr lang="en-US" sz="2000" dirty="0">
                <a:latin typeface="Calibri"/>
                <a:cs typeface="Calibri"/>
              </a:rPr>
              <a:t>&amp;</a:t>
            </a:r>
            <a:r>
              <a:rPr lang="en-US" sz="2000" spc="-40" dirty="0">
                <a:latin typeface="Calibri"/>
                <a:cs typeface="Calibri"/>
              </a:rPr>
              <a:t> </a:t>
            </a:r>
            <a:r>
              <a:rPr lang="en-US" sz="2000" spc="-20" dirty="0">
                <a:latin typeface="Calibri"/>
                <a:cs typeface="Calibri"/>
              </a:rPr>
              <a:t>non- </a:t>
            </a:r>
            <a:r>
              <a:rPr lang="en-US" sz="2000" spc="-10" dirty="0">
                <a:latin typeface="Calibri"/>
                <a:cs typeface="Calibri"/>
              </a:rPr>
              <a:t>technical)</a:t>
            </a:r>
            <a:endParaRPr lang="en-US" sz="2000" dirty="0">
              <a:latin typeface="Calibri"/>
              <a:cs typeface="Calibri"/>
            </a:endParaRPr>
          </a:p>
          <a:p>
            <a:pPr marL="241300" marR="151765" indent="-228600">
              <a:spcBef>
                <a:spcPts val="495"/>
              </a:spcBef>
              <a:buFont typeface="Arial"/>
              <a:buChar char="•"/>
              <a:tabLst>
                <a:tab pos="241300" algn="l"/>
              </a:tabLst>
            </a:pPr>
            <a:r>
              <a:rPr lang="en-US" sz="2000" dirty="0">
                <a:latin typeface="Calibri"/>
                <a:cs typeface="Calibri"/>
              </a:rPr>
              <a:t>A</a:t>
            </a:r>
            <a:r>
              <a:rPr lang="en-US" sz="2000" spc="-35" dirty="0">
                <a:latin typeface="Calibri"/>
                <a:cs typeface="Calibri"/>
              </a:rPr>
              <a:t> </a:t>
            </a:r>
            <a:r>
              <a:rPr lang="en-US" sz="2000" dirty="0">
                <a:latin typeface="Calibri"/>
                <a:cs typeface="Calibri"/>
              </a:rPr>
              <a:t>governance</a:t>
            </a:r>
            <a:r>
              <a:rPr lang="en-US" sz="2000" spc="-30" dirty="0">
                <a:latin typeface="Calibri"/>
                <a:cs typeface="Calibri"/>
              </a:rPr>
              <a:t> </a:t>
            </a:r>
            <a:r>
              <a:rPr lang="en-US" sz="2000" dirty="0">
                <a:latin typeface="Calibri"/>
                <a:cs typeface="Calibri"/>
              </a:rPr>
              <a:t>model</a:t>
            </a:r>
            <a:r>
              <a:rPr lang="en-US" sz="2000" spc="-35" dirty="0">
                <a:latin typeface="Calibri"/>
                <a:cs typeface="Calibri"/>
              </a:rPr>
              <a:t> </a:t>
            </a:r>
            <a:r>
              <a:rPr lang="en-US" sz="2000" dirty="0">
                <a:latin typeface="Calibri"/>
                <a:cs typeface="Calibri"/>
              </a:rPr>
              <a:t>assigning</a:t>
            </a:r>
            <a:r>
              <a:rPr lang="en-US" sz="2000" spc="-30" dirty="0">
                <a:latin typeface="Calibri"/>
                <a:cs typeface="Calibri"/>
              </a:rPr>
              <a:t> </a:t>
            </a:r>
            <a:r>
              <a:rPr lang="en-US" sz="2000" spc="-10" dirty="0">
                <a:latin typeface="Calibri"/>
                <a:cs typeface="Calibri"/>
              </a:rPr>
              <a:t>responsibilities </a:t>
            </a:r>
            <a:r>
              <a:rPr lang="en-US" sz="2000" dirty="0">
                <a:latin typeface="Calibri"/>
                <a:cs typeface="Calibri"/>
              </a:rPr>
              <a:t>and</a:t>
            </a:r>
            <a:r>
              <a:rPr lang="en-US" sz="2000" spc="-10" dirty="0">
                <a:latin typeface="Calibri"/>
                <a:cs typeface="Calibri"/>
              </a:rPr>
              <a:t> accountabilities</a:t>
            </a:r>
            <a:endParaRPr lang="en-US" sz="2000" dirty="0">
              <a:latin typeface="Calibri"/>
              <a:cs typeface="Calibri"/>
            </a:endParaRPr>
          </a:p>
          <a:p>
            <a:pPr marL="240665" indent="-227965">
              <a:buFont typeface="Arial"/>
              <a:buChar char="•"/>
              <a:tabLst>
                <a:tab pos="240665" algn="l"/>
              </a:tabLst>
            </a:pPr>
            <a:r>
              <a:rPr lang="en-US" sz="2000" dirty="0">
                <a:latin typeface="Calibri"/>
                <a:cs typeface="Calibri"/>
              </a:rPr>
              <a:t>Agile</a:t>
            </a:r>
            <a:r>
              <a:rPr lang="en-US" sz="2000" spc="-35" dirty="0">
                <a:latin typeface="Calibri"/>
                <a:cs typeface="Calibri"/>
              </a:rPr>
              <a:t> </a:t>
            </a:r>
            <a:r>
              <a:rPr lang="en-US" sz="2000" dirty="0">
                <a:latin typeface="Calibri"/>
                <a:cs typeface="Calibri"/>
              </a:rPr>
              <a:t>governance</a:t>
            </a:r>
            <a:r>
              <a:rPr lang="en-US" sz="2000" spc="-35" dirty="0">
                <a:latin typeface="Calibri"/>
                <a:cs typeface="Calibri"/>
              </a:rPr>
              <a:t> </a:t>
            </a:r>
            <a:r>
              <a:rPr lang="en-US" sz="2000" spc="-10" dirty="0">
                <a:latin typeface="Calibri"/>
                <a:cs typeface="Calibri"/>
              </a:rPr>
              <a:t>model</a:t>
            </a:r>
            <a:endParaRPr lang="en-US" sz="2000" dirty="0">
              <a:latin typeface="Calibri"/>
              <a:cs typeface="Calibri"/>
            </a:endParaRPr>
          </a:p>
          <a:p>
            <a:pPr marL="240665" indent="-227965">
              <a:buFont typeface="Arial"/>
              <a:buChar char="•"/>
              <a:tabLst>
                <a:tab pos="240665" algn="l"/>
              </a:tabLst>
            </a:pPr>
            <a:r>
              <a:rPr lang="en-US" sz="2000" dirty="0">
                <a:latin typeface="Calibri"/>
                <a:cs typeface="Calibri"/>
              </a:rPr>
              <a:t>Leadership</a:t>
            </a:r>
            <a:r>
              <a:rPr lang="en-US" sz="2000" spc="-55" dirty="0">
                <a:latin typeface="Calibri"/>
                <a:cs typeface="Calibri"/>
              </a:rPr>
              <a:t> </a:t>
            </a:r>
            <a:r>
              <a:rPr lang="en-US" sz="2000" spc="-10" dirty="0">
                <a:latin typeface="Calibri"/>
                <a:cs typeface="Calibri"/>
              </a:rPr>
              <a:t>endorsement</a:t>
            </a:r>
            <a:endParaRPr lang="en-US" sz="2000" dirty="0">
              <a:latin typeface="Calibri"/>
              <a:cs typeface="Calibri"/>
            </a:endParaRPr>
          </a:p>
          <a:p>
            <a:pPr marL="241300" marR="43180" indent="-228600">
              <a:spcBef>
                <a:spcPts val="605"/>
              </a:spcBef>
              <a:buFont typeface="Arial"/>
              <a:buChar char="•"/>
              <a:tabLst>
                <a:tab pos="241300" algn="l"/>
              </a:tabLst>
            </a:pPr>
            <a:r>
              <a:rPr lang="en-US" sz="2000" dirty="0">
                <a:latin typeface="Calibri"/>
                <a:cs typeface="Calibri"/>
              </a:rPr>
              <a:t>Challenge:</a:t>
            </a:r>
            <a:r>
              <a:rPr lang="en-US" sz="2000" spc="-60" dirty="0">
                <a:latin typeface="Calibri"/>
                <a:cs typeface="Calibri"/>
              </a:rPr>
              <a:t> </a:t>
            </a:r>
            <a:r>
              <a:rPr lang="en-US" sz="2000" dirty="0">
                <a:latin typeface="Calibri"/>
                <a:cs typeface="Calibri"/>
              </a:rPr>
              <a:t>trade</a:t>
            </a:r>
            <a:r>
              <a:rPr lang="en-US" sz="2000" spc="-50" dirty="0">
                <a:latin typeface="Calibri"/>
                <a:cs typeface="Calibri"/>
              </a:rPr>
              <a:t> </a:t>
            </a:r>
            <a:r>
              <a:rPr lang="en-US" sz="2000" dirty="0">
                <a:latin typeface="Calibri"/>
                <a:cs typeface="Calibri"/>
              </a:rPr>
              <a:t>off</a:t>
            </a:r>
            <a:r>
              <a:rPr lang="en-US" sz="2000" spc="-45" dirty="0">
                <a:latin typeface="Calibri"/>
                <a:cs typeface="Calibri"/>
              </a:rPr>
              <a:t> </a:t>
            </a:r>
            <a:r>
              <a:rPr lang="en-US" sz="2000" dirty="0">
                <a:latin typeface="Calibri"/>
                <a:cs typeface="Calibri"/>
              </a:rPr>
              <a:t>between</a:t>
            </a:r>
            <a:r>
              <a:rPr lang="en-US" sz="2000" spc="-55" dirty="0">
                <a:latin typeface="Calibri"/>
                <a:cs typeface="Calibri"/>
              </a:rPr>
              <a:t> </a:t>
            </a:r>
            <a:r>
              <a:rPr lang="en-US" sz="2000" dirty="0">
                <a:latin typeface="Calibri"/>
                <a:cs typeface="Calibri"/>
              </a:rPr>
              <a:t>innovation</a:t>
            </a:r>
            <a:r>
              <a:rPr lang="en-US" sz="2000" spc="-50" dirty="0">
                <a:latin typeface="Calibri"/>
                <a:cs typeface="Calibri"/>
              </a:rPr>
              <a:t> </a:t>
            </a:r>
            <a:r>
              <a:rPr lang="en-US" sz="2000" spc="-10" dirty="0">
                <a:latin typeface="Calibri"/>
                <a:cs typeface="Calibri"/>
              </a:rPr>
              <a:t>speed </a:t>
            </a:r>
            <a:r>
              <a:rPr lang="en-US" sz="2000" dirty="0">
                <a:latin typeface="Calibri"/>
                <a:cs typeface="Calibri"/>
              </a:rPr>
              <a:t>and</a:t>
            </a:r>
            <a:r>
              <a:rPr lang="en-US" sz="2000" spc="-15" dirty="0">
                <a:latin typeface="Calibri"/>
                <a:cs typeface="Calibri"/>
              </a:rPr>
              <a:t> </a:t>
            </a:r>
            <a:r>
              <a:rPr lang="en-US" sz="2000" spc="-10" dirty="0">
                <a:latin typeface="Calibri"/>
                <a:cs typeface="Calibri"/>
              </a:rPr>
              <a:t>risks</a:t>
            </a:r>
            <a:endParaRPr lang="en-US" sz="2000" dirty="0">
              <a:latin typeface="Calibri"/>
              <a:cs typeface="Calibri"/>
            </a:endParaRPr>
          </a:p>
          <a:p>
            <a:pPr marL="1155065" lvl="2" indent="-227965">
              <a:lnSpc>
                <a:spcPts val="2080"/>
              </a:lnSpc>
              <a:buFont typeface="Arial"/>
              <a:buChar char="•"/>
              <a:tabLst>
                <a:tab pos="1155065" algn="l"/>
              </a:tabLst>
            </a:pPr>
            <a:endParaRPr sz="1800" dirty="0">
              <a:latin typeface="Calibri"/>
              <a:cs typeface="Calibri"/>
            </a:endParaRPr>
          </a:p>
        </p:txBody>
      </p:sp>
      <p:grpSp>
        <p:nvGrpSpPr>
          <p:cNvPr id="5" name="object 5"/>
          <p:cNvGrpSpPr/>
          <p:nvPr/>
        </p:nvGrpSpPr>
        <p:grpSpPr>
          <a:xfrm>
            <a:off x="7047247" y="1803923"/>
            <a:ext cx="4878224" cy="3820068"/>
            <a:chOff x="6443471" y="1670304"/>
            <a:chExt cx="5619115" cy="4394200"/>
          </a:xfrm>
        </p:grpSpPr>
        <p:pic>
          <p:nvPicPr>
            <p:cNvPr id="6" name="object 6"/>
            <p:cNvPicPr/>
            <p:nvPr/>
          </p:nvPicPr>
          <p:blipFill>
            <a:blip r:embed="rId2" cstate="print"/>
            <a:stretch>
              <a:fillRect/>
            </a:stretch>
          </p:blipFill>
          <p:spPr>
            <a:xfrm>
              <a:off x="8560342" y="1670304"/>
              <a:ext cx="1574240" cy="2705100"/>
            </a:xfrm>
            <a:prstGeom prst="rect">
              <a:avLst/>
            </a:prstGeom>
          </p:spPr>
        </p:pic>
        <p:pic>
          <p:nvPicPr>
            <p:cNvPr id="7" name="object 7"/>
            <p:cNvPicPr/>
            <p:nvPr/>
          </p:nvPicPr>
          <p:blipFill>
            <a:blip r:embed="rId3" cstate="print"/>
            <a:stretch>
              <a:fillRect/>
            </a:stretch>
          </p:blipFill>
          <p:spPr>
            <a:xfrm>
              <a:off x="6443471" y="3358896"/>
              <a:ext cx="5618987" cy="2705099"/>
            </a:xfrm>
            <a:prstGeom prst="rect">
              <a:avLst/>
            </a:prstGeom>
          </p:spPr>
        </p:pic>
      </p:grpSp>
      <p:sp>
        <p:nvSpPr>
          <p:cNvPr id="8" name="object 8"/>
          <p:cNvSpPr txBox="1"/>
          <p:nvPr/>
        </p:nvSpPr>
        <p:spPr>
          <a:xfrm>
            <a:off x="7744628" y="5911707"/>
            <a:ext cx="389064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Responsible</a:t>
            </a:r>
            <a:r>
              <a:rPr sz="1400" spc="-30" dirty="0">
                <a:latin typeface="Calibri"/>
                <a:cs typeface="Calibri"/>
              </a:rPr>
              <a:t> </a:t>
            </a:r>
            <a:r>
              <a:rPr sz="1400" dirty="0">
                <a:latin typeface="Calibri"/>
                <a:cs typeface="Calibri"/>
              </a:rPr>
              <a:t>AI</a:t>
            </a:r>
            <a:r>
              <a:rPr sz="1400" spc="-40" dirty="0">
                <a:latin typeface="Calibri"/>
                <a:cs typeface="Calibri"/>
              </a:rPr>
              <a:t> </a:t>
            </a:r>
            <a:r>
              <a:rPr sz="1400" dirty="0">
                <a:latin typeface="Calibri"/>
                <a:cs typeface="Calibri"/>
              </a:rPr>
              <a:t>by</a:t>
            </a:r>
            <a:r>
              <a:rPr sz="1400" spc="-25" dirty="0">
                <a:latin typeface="Calibri"/>
                <a:cs typeface="Calibri"/>
              </a:rPr>
              <a:t> </a:t>
            </a:r>
            <a:r>
              <a:rPr sz="1400" dirty="0">
                <a:latin typeface="Calibri"/>
                <a:cs typeface="Calibri"/>
              </a:rPr>
              <a:t>design</a:t>
            </a:r>
            <a:r>
              <a:rPr sz="1400" spc="-30" dirty="0">
                <a:latin typeface="Calibri"/>
                <a:cs typeface="Calibri"/>
              </a:rPr>
              <a:t> </a:t>
            </a:r>
            <a:r>
              <a:rPr sz="1400" dirty="0">
                <a:latin typeface="Calibri"/>
                <a:cs typeface="Calibri"/>
              </a:rPr>
              <a:t>approach</a:t>
            </a:r>
            <a:r>
              <a:rPr sz="1400" spc="-30" dirty="0">
                <a:latin typeface="Calibri"/>
                <a:cs typeface="Calibri"/>
              </a:rPr>
              <a:t> </a:t>
            </a:r>
            <a:r>
              <a:rPr sz="1400" dirty="0">
                <a:latin typeface="Calibri"/>
                <a:cs typeface="Calibri"/>
              </a:rPr>
              <a:t>used</a:t>
            </a:r>
            <a:r>
              <a:rPr sz="1400" spc="-30" dirty="0">
                <a:latin typeface="Calibri"/>
                <a:cs typeface="Calibri"/>
              </a:rPr>
              <a:t> </a:t>
            </a:r>
            <a:r>
              <a:rPr sz="1400" dirty="0">
                <a:latin typeface="Calibri"/>
                <a:cs typeface="Calibri"/>
              </a:rPr>
              <a:t>by</a:t>
            </a:r>
            <a:r>
              <a:rPr sz="1400" spc="-10" dirty="0">
                <a:latin typeface="Calibri"/>
                <a:cs typeface="Calibri"/>
              </a:rPr>
              <a:t> Telefonica</a:t>
            </a:r>
            <a:endParaRPr sz="1400" dirty="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59588" rIns="0" bIns="0" rtlCol="0">
            <a:normAutofit fontScale="90000"/>
          </a:bodyPr>
          <a:lstStyle/>
          <a:p>
            <a:pPr marL="269875">
              <a:lnSpc>
                <a:spcPct val="100000"/>
              </a:lnSpc>
              <a:spcBef>
                <a:spcPts val="100"/>
              </a:spcBef>
            </a:pPr>
            <a:r>
              <a:rPr sz="3600" dirty="0"/>
              <a:t>Ethical</a:t>
            </a:r>
            <a:r>
              <a:rPr sz="3600" spc="-80" dirty="0"/>
              <a:t> </a:t>
            </a:r>
            <a:r>
              <a:rPr sz="3600" dirty="0"/>
              <a:t>AI</a:t>
            </a:r>
            <a:r>
              <a:rPr sz="3600" spc="-70" dirty="0"/>
              <a:t> </a:t>
            </a:r>
            <a:r>
              <a:rPr sz="3600" dirty="0"/>
              <a:t>Practice</a:t>
            </a:r>
            <a:r>
              <a:rPr sz="3600" spc="-70" dirty="0"/>
              <a:t> </a:t>
            </a:r>
            <a:r>
              <a:rPr sz="3600" dirty="0"/>
              <a:t>Maturity</a:t>
            </a:r>
            <a:r>
              <a:rPr sz="3600" spc="-50" dirty="0"/>
              <a:t> </a:t>
            </a:r>
            <a:r>
              <a:rPr sz="3600" dirty="0"/>
              <a:t>Model:</a:t>
            </a:r>
            <a:r>
              <a:rPr sz="3600" spc="-65" dirty="0"/>
              <a:t> </a:t>
            </a:r>
            <a:r>
              <a:rPr sz="3600" spc="-10" dirty="0"/>
              <a:t>Salesforce</a:t>
            </a:r>
            <a:r>
              <a:rPr sz="3600" spc="-80" dirty="0"/>
              <a:t> </a:t>
            </a:r>
            <a:r>
              <a:rPr sz="3600" spc="-10" dirty="0"/>
              <a:t>Example</a:t>
            </a:r>
            <a:endParaRPr sz="3600" dirty="0"/>
          </a:p>
        </p:txBody>
      </p:sp>
      <p:pic>
        <p:nvPicPr>
          <p:cNvPr id="3" name="object 3"/>
          <p:cNvPicPr/>
          <p:nvPr/>
        </p:nvPicPr>
        <p:blipFill>
          <a:blip r:embed="rId2" cstate="print"/>
          <a:stretch>
            <a:fillRect/>
          </a:stretch>
        </p:blipFill>
        <p:spPr>
          <a:xfrm>
            <a:off x="147828" y="1667669"/>
            <a:ext cx="5736336" cy="5112605"/>
          </a:xfrm>
          <a:prstGeom prst="rect">
            <a:avLst/>
          </a:prstGeom>
        </p:spPr>
      </p:pic>
      <p:pic>
        <p:nvPicPr>
          <p:cNvPr id="4" name="object 4"/>
          <p:cNvPicPr/>
          <p:nvPr/>
        </p:nvPicPr>
        <p:blipFill>
          <a:blip r:embed="rId3" cstate="print"/>
          <a:stretch>
            <a:fillRect/>
          </a:stretch>
        </p:blipFill>
        <p:spPr>
          <a:xfrm>
            <a:off x="6083955" y="2587198"/>
            <a:ext cx="5946451" cy="317739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7909" rIns="0" bIns="0" rtlCol="0">
            <a:spAutoFit/>
          </a:bodyPr>
          <a:lstStyle/>
          <a:p>
            <a:pPr marL="32384">
              <a:lnSpc>
                <a:spcPct val="100000"/>
              </a:lnSpc>
              <a:spcBef>
                <a:spcPts val="95"/>
              </a:spcBef>
            </a:pPr>
            <a:r>
              <a:rPr dirty="0"/>
              <a:t>A</a:t>
            </a:r>
            <a:r>
              <a:rPr spc="-80" dirty="0"/>
              <a:t> </a:t>
            </a:r>
            <a:r>
              <a:rPr dirty="0"/>
              <a:t>global</a:t>
            </a:r>
            <a:r>
              <a:rPr spc="-60" dirty="0"/>
              <a:t> </a:t>
            </a:r>
            <a:r>
              <a:rPr dirty="0"/>
              <a:t>Call</a:t>
            </a:r>
            <a:r>
              <a:rPr spc="-75" dirty="0"/>
              <a:t> </a:t>
            </a:r>
            <a:r>
              <a:rPr dirty="0"/>
              <a:t>for</a:t>
            </a:r>
            <a:r>
              <a:rPr spc="-70" dirty="0"/>
              <a:t> </a:t>
            </a:r>
            <a:r>
              <a:rPr dirty="0"/>
              <a:t>AI</a:t>
            </a:r>
            <a:r>
              <a:rPr spc="-90" dirty="0"/>
              <a:t> </a:t>
            </a:r>
            <a:r>
              <a:rPr spc="-10" dirty="0"/>
              <a:t>Regulations</a:t>
            </a:r>
          </a:p>
        </p:txBody>
      </p:sp>
      <p:pic>
        <p:nvPicPr>
          <p:cNvPr id="3" name="object 3"/>
          <p:cNvPicPr/>
          <p:nvPr/>
        </p:nvPicPr>
        <p:blipFill>
          <a:blip r:embed="rId2" cstate="print"/>
          <a:stretch>
            <a:fillRect/>
          </a:stretch>
        </p:blipFill>
        <p:spPr>
          <a:xfrm>
            <a:off x="8763241" y="4468714"/>
            <a:ext cx="3263299" cy="594852"/>
          </a:xfrm>
          <a:prstGeom prst="rect">
            <a:avLst/>
          </a:prstGeom>
        </p:spPr>
      </p:pic>
      <p:grpSp>
        <p:nvGrpSpPr>
          <p:cNvPr id="4" name="object 4"/>
          <p:cNvGrpSpPr/>
          <p:nvPr/>
        </p:nvGrpSpPr>
        <p:grpSpPr>
          <a:xfrm>
            <a:off x="9115229" y="1119673"/>
            <a:ext cx="3076771" cy="1884930"/>
            <a:chOff x="7964423" y="1607819"/>
            <a:chExt cx="4020820" cy="2635250"/>
          </a:xfrm>
        </p:grpSpPr>
        <p:pic>
          <p:nvPicPr>
            <p:cNvPr id="5" name="object 5"/>
            <p:cNvPicPr/>
            <p:nvPr/>
          </p:nvPicPr>
          <p:blipFill>
            <a:blip r:embed="rId3" cstate="print"/>
            <a:stretch>
              <a:fillRect/>
            </a:stretch>
          </p:blipFill>
          <p:spPr>
            <a:xfrm>
              <a:off x="7964423" y="1607819"/>
              <a:ext cx="3005328" cy="1691639"/>
            </a:xfrm>
            <a:prstGeom prst="rect">
              <a:avLst/>
            </a:prstGeom>
          </p:spPr>
        </p:pic>
        <p:pic>
          <p:nvPicPr>
            <p:cNvPr id="6" name="object 6"/>
            <p:cNvPicPr/>
            <p:nvPr/>
          </p:nvPicPr>
          <p:blipFill>
            <a:blip r:embed="rId4" cstate="print"/>
            <a:stretch>
              <a:fillRect/>
            </a:stretch>
          </p:blipFill>
          <p:spPr>
            <a:xfrm>
              <a:off x="8077199" y="3142487"/>
              <a:ext cx="3907536" cy="1100328"/>
            </a:xfrm>
            <a:prstGeom prst="rect">
              <a:avLst/>
            </a:prstGeom>
          </p:spPr>
        </p:pic>
      </p:grpSp>
      <p:sp>
        <p:nvSpPr>
          <p:cNvPr id="7" name="object 7"/>
          <p:cNvSpPr txBox="1"/>
          <p:nvPr/>
        </p:nvSpPr>
        <p:spPr>
          <a:xfrm>
            <a:off x="310691" y="1302327"/>
            <a:ext cx="8597781" cy="5415621"/>
          </a:xfrm>
          <a:prstGeom prst="rect">
            <a:avLst/>
          </a:prstGeom>
        </p:spPr>
        <p:txBody>
          <a:bodyPr vert="horz" wrap="square" lIns="0" tIns="65405" rIns="0" bIns="0" rtlCol="0">
            <a:spAutoFit/>
          </a:bodyPr>
          <a:lstStyle/>
          <a:p>
            <a:pPr marL="12700">
              <a:spcBef>
                <a:spcPts val="515"/>
              </a:spcBef>
              <a:tabLst>
                <a:tab pos="240665" algn="l"/>
              </a:tabLst>
            </a:pPr>
            <a:r>
              <a:rPr sz="2400" dirty="0">
                <a:latin typeface="Calibri"/>
                <a:cs typeface="Calibri"/>
              </a:rPr>
              <a:t>We</a:t>
            </a:r>
            <a:r>
              <a:rPr sz="2400" spc="-35" dirty="0">
                <a:latin typeface="Calibri"/>
                <a:cs typeface="Calibri"/>
              </a:rPr>
              <a:t> </a:t>
            </a:r>
            <a:r>
              <a:rPr sz="2400" dirty="0">
                <a:latin typeface="Calibri"/>
                <a:cs typeface="Calibri"/>
              </a:rPr>
              <a:t>are</a:t>
            </a:r>
            <a:r>
              <a:rPr sz="2400" spc="-35" dirty="0">
                <a:latin typeface="Calibri"/>
                <a:cs typeface="Calibri"/>
              </a:rPr>
              <a:t> </a:t>
            </a:r>
            <a:r>
              <a:rPr sz="2400" spc="-10" dirty="0">
                <a:latin typeface="Calibri"/>
                <a:cs typeface="Calibri"/>
              </a:rPr>
              <a:t>witnessing</a:t>
            </a:r>
            <a:r>
              <a:rPr sz="2400" spc="-45" dirty="0">
                <a:latin typeface="Calibri"/>
                <a:cs typeface="Calibri"/>
              </a:rPr>
              <a:t> </a:t>
            </a:r>
            <a:r>
              <a:rPr sz="2400" dirty="0">
                <a:latin typeface="Calibri"/>
                <a:cs typeface="Calibri"/>
              </a:rPr>
              <a:t>a</a:t>
            </a:r>
            <a:r>
              <a:rPr sz="2400" spc="-40" dirty="0">
                <a:latin typeface="Calibri"/>
                <a:cs typeface="Calibri"/>
              </a:rPr>
              <a:t> </a:t>
            </a:r>
            <a:r>
              <a:rPr sz="2400" dirty="0">
                <a:latin typeface="Calibri"/>
                <a:cs typeface="Calibri"/>
              </a:rPr>
              <a:t>grand</a:t>
            </a:r>
            <a:r>
              <a:rPr sz="2400" spc="-40" dirty="0">
                <a:latin typeface="Calibri"/>
                <a:cs typeface="Calibri"/>
              </a:rPr>
              <a:t> </a:t>
            </a:r>
            <a:r>
              <a:rPr sz="2400" spc="-10" dirty="0">
                <a:latin typeface="Calibri"/>
                <a:cs typeface="Calibri"/>
              </a:rPr>
              <a:t>regulatory</a:t>
            </a:r>
            <a:r>
              <a:rPr sz="2400" spc="-30" dirty="0">
                <a:latin typeface="Calibri"/>
                <a:cs typeface="Calibri"/>
              </a:rPr>
              <a:t> </a:t>
            </a:r>
            <a:r>
              <a:rPr sz="2400" spc="-10" dirty="0">
                <a:latin typeface="Calibri"/>
                <a:cs typeface="Calibri"/>
              </a:rPr>
              <a:t>experiment</a:t>
            </a:r>
            <a:endParaRPr sz="2400" dirty="0">
              <a:latin typeface="Calibri"/>
              <a:cs typeface="Calibri"/>
            </a:endParaRPr>
          </a:p>
          <a:p>
            <a:pPr marL="240665" indent="-227965">
              <a:lnSpc>
                <a:spcPts val="1635"/>
              </a:lnSpc>
              <a:spcBef>
                <a:spcPts val="420"/>
              </a:spcBef>
              <a:buFont typeface="Arial"/>
              <a:buChar char="•"/>
              <a:tabLst>
                <a:tab pos="240665" algn="l"/>
              </a:tabLst>
            </a:pPr>
            <a:r>
              <a:rPr sz="1600" spc="-40" dirty="0">
                <a:latin typeface="Calibri"/>
                <a:cs typeface="Calibri"/>
              </a:rPr>
              <a:t>Tech </a:t>
            </a:r>
            <a:r>
              <a:rPr sz="1600" dirty="0">
                <a:latin typeface="Calibri"/>
                <a:cs typeface="Calibri"/>
              </a:rPr>
              <a:t>agenda</a:t>
            </a:r>
            <a:r>
              <a:rPr sz="1600" spc="-55" dirty="0">
                <a:latin typeface="Calibri"/>
                <a:cs typeface="Calibri"/>
              </a:rPr>
              <a:t> </a:t>
            </a:r>
            <a:r>
              <a:rPr sz="1600" dirty="0">
                <a:latin typeface="Calibri"/>
                <a:cs typeface="Calibri"/>
              </a:rPr>
              <a:t>of</a:t>
            </a:r>
            <a:r>
              <a:rPr sz="1600" spc="-50" dirty="0">
                <a:latin typeface="Calibri"/>
                <a:cs typeface="Calibri"/>
              </a:rPr>
              <a:t> </a:t>
            </a:r>
            <a:r>
              <a:rPr sz="1600" dirty="0">
                <a:latin typeface="Calibri"/>
                <a:cs typeface="Calibri"/>
              </a:rPr>
              <a:t>risk</a:t>
            </a:r>
            <a:r>
              <a:rPr sz="1600" spc="-35" dirty="0">
                <a:latin typeface="Calibri"/>
                <a:cs typeface="Calibri"/>
              </a:rPr>
              <a:t> </a:t>
            </a:r>
            <a:r>
              <a:rPr sz="1600" dirty="0">
                <a:latin typeface="Calibri"/>
                <a:cs typeface="Calibri"/>
              </a:rPr>
              <a:t>to</a:t>
            </a:r>
            <a:r>
              <a:rPr sz="1600" spc="-40" dirty="0">
                <a:latin typeface="Calibri"/>
                <a:cs typeface="Calibri"/>
              </a:rPr>
              <a:t> </a:t>
            </a:r>
            <a:r>
              <a:rPr sz="1600" dirty="0">
                <a:latin typeface="Calibri"/>
                <a:cs typeface="Calibri"/>
              </a:rPr>
              <a:t>human</a:t>
            </a:r>
            <a:r>
              <a:rPr sz="1600" spc="-55" dirty="0">
                <a:latin typeface="Calibri"/>
                <a:cs typeface="Calibri"/>
              </a:rPr>
              <a:t> </a:t>
            </a:r>
            <a:r>
              <a:rPr sz="1600" spc="-10" dirty="0">
                <a:latin typeface="Calibri"/>
                <a:cs typeface="Calibri"/>
              </a:rPr>
              <a:t>extension</a:t>
            </a:r>
            <a:r>
              <a:rPr sz="1600" spc="-50" dirty="0">
                <a:latin typeface="Calibri"/>
                <a:cs typeface="Calibri"/>
              </a:rPr>
              <a:t> </a:t>
            </a:r>
            <a:r>
              <a:rPr sz="1600" dirty="0">
                <a:latin typeface="Calibri"/>
                <a:cs typeface="Calibri"/>
              </a:rPr>
              <a:t>hinders</a:t>
            </a:r>
            <a:r>
              <a:rPr sz="1600" spc="-45" dirty="0">
                <a:latin typeface="Calibri"/>
                <a:cs typeface="Calibri"/>
              </a:rPr>
              <a:t> </a:t>
            </a:r>
            <a:r>
              <a:rPr sz="1600" dirty="0">
                <a:latin typeface="Calibri"/>
                <a:cs typeface="Calibri"/>
              </a:rPr>
              <a:t>the</a:t>
            </a:r>
            <a:r>
              <a:rPr sz="1600" spc="-40" dirty="0">
                <a:latin typeface="Calibri"/>
                <a:cs typeface="Calibri"/>
              </a:rPr>
              <a:t> </a:t>
            </a:r>
            <a:r>
              <a:rPr sz="1600" spc="-10" dirty="0">
                <a:latin typeface="Calibri"/>
                <a:cs typeface="Calibri"/>
              </a:rPr>
              <a:t>effect</a:t>
            </a:r>
            <a:r>
              <a:rPr sz="1600" spc="-45" dirty="0">
                <a:latin typeface="Calibri"/>
                <a:cs typeface="Calibri"/>
              </a:rPr>
              <a:t> </a:t>
            </a:r>
            <a:r>
              <a:rPr sz="1600" dirty="0">
                <a:latin typeface="Calibri"/>
                <a:cs typeface="Calibri"/>
              </a:rPr>
              <a:t>of</a:t>
            </a:r>
            <a:r>
              <a:rPr sz="1600" spc="-35" dirty="0">
                <a:latin typeface="Calibri"/>
                <a:cs typeface="Calibri"/>
              </a:rPr>
              <a:t> </a:t>
            </a:r>
            <a:r>
              <a:rPr sz="1600" dirty="0">
                <a:latin typeface="Calibri"/>
                <a:cs typeface="Calibri"/>
              </a:rPr>
              <a:t>real</a:t>
            </a:r>
            <a:r>
              <a:rPr sz="1600" spc="-40" dirty="0">
                <a:latin typeface="Calibri"/>
                <a:cs typeface="Calibri"/>
              </a:rPr>
              <a:t> </a:t>
            </a:r>
            <a:r>
              <a:rPr sz="1600" dirty="0">
                <a:latin typeface="Calibri"/>
                <a:cs typeface="Calibri"/>
              </a:rPr>
              <a:t>societal</a:t>
            </a:r>
            <a:r>
              <a:rPr sz="1600" spc="-35" dirty="0">
                <a:latin typeface="Calibri"/>
                <a:cs typeface="Calibri"/>
              </a:rPr>
              <a:t> </a:t>
            </a:r>
            <a:r>
              <a:rPr sz="1600" dirty="0">
                <a:latin typeface="Calibri"/>
                <a:cs typeface="Calibri"/>
              </a:rPr>
              <a:t>harms</a:t>
            </a:r>
            <a:r>
              <a:rPr sz="1600" spc="-40" dirty="0">
                <a:latin typeface="Calibri"/>
                <a:cs typeface="Calibri"/>
              </a:rPr>
              <a:t> </a:t>
            </a:r>
            <a:r>
              <a:rPr sz="1600" dirty="0">
                <a:latin typeface="Calibri"/>
                <a:cs typeface="Calibri"/>
              </a:rPr>
              <a:t>AI</a:t>
            </a:r>
            <a:r>
              <a:rPr sz="1600" spc="-50" dirty="0">
                <a:latin typeface="Calibri"/>
                <a:cs typeface="Calibri"/>
              </a:rPr>
              <a:t> </a:t>
            </a:r>
            <a:r>
              <a:rPr sz="1600" spc="-25" dirty="0">
                <a:latin typeface="Calibri"/>
                <a:cs typeface="Calibri"/>
              </a:rPr>
              <a:t>is</a:t>
            </a:r>
            <a:endParaRPr sz="1600" dirty="0">
              <a:latin typeface="Calibri"/>
              <a:cs typeface="Calibri"/>
            </a:endParaRPr>
          </a:p>
          <a:p>
            <a:pPr marL="241300">
              <a:lnSpc>
                <a:spcPts val="1635"/>
              </a:lnSpc>
            </a:pPr>
            <a:r>
              <a:rPr sz="1600" dirty="0">
                <a:latin typeface="Calibri"/>
                <a:cs typeface="Calibri"/>
              </a:rPr>
              <a:t>causing</a:t>
            </a:r>
            <a:r>
              <a:rPr sz="1600" spc="-90" dirty="0">
                <a:latin typeface="Calibri"/>
                <a:cs typeface="Calibri"/>
              </a:rPr>
              <a:t> </a:t>
            </a:r>
            <a:r>
              <a:rPr sz="1600" spc="-25" dirty="0">
                <a:latin typeface="Calibri"/>
                <a:cs typeface="Calibri"/>
              </a:rPr>
              <a:t>now</a:t>
            </a:r>
            <a:endParaRPr sz="1600" dirty="0">
              <a:latin typeface="Calibri"/>
              <a:cs typeface="Calibri"/>
            </a:endParaRPr>
          </a:p>
          <a:p>
            <a:pPr marL="240665" indent="-227965">
              <a:lnSpc>
                <a:spcPct val="100000"/>
              </a:lnSpc>
              <a:spcBef>
                <a:spcPts val="434"/>
              </a:spcBef>
              <a:buFont typeface="Arial"/>
              <a:buChar char="•"/>
              <a:tabLst>
                <a:tab pos="240665" algn="l"/>
              </a:tabLst>
            </a:pPr>
            <a:r>
              <a:rPr sz="1600" dirty="0">
                <a:latin typeface="Calibri"/>
                <a:cs typeface="Calibri"/>
              </a:rPr>
              <a:t>EU</a:t>
            </a:r>
            <a:r>
              <a:rPr sz="1600" spc="-25" dirty="0">
                <a:latin typeface="Calibri"/>
                <a:cs typeface="Calibri"/>
              </a:rPr>
              <a:t> </a:t>
            </a:r>
            <a:r>
              <a:rPr sz="1600" spc="-10" dirty="0">
                <a:latin typeface="Calibri"/>
                <a:cs typeface="Calibri"/>
              </a:rPr>
              <a:t>policymakers</a:t>
            </a:r>
            <a:r>
              <a:rPr sz="1600" spc="-25" dirty="0">
                <a:latin typeface="Calibri"/>
                <a:cs typeface="Calibri"/>
              </a:rPr>
              <a:t> </a:t>
            </a:r>
            <a:r>
              <a:rPr sz="1600" dirty="0">
                <a:latin typeface="Calibri"/>
                <a:cs typeface="Calibri"/>
              </a:rPr>
              <a:t>call</a:t>
            </a:r>
            <a:r>
              <a:rPr sz="1600" spc="-40" dirty="0">
                <a:latin typeface="Calibri"/>
                <a:cs typeface="Calibri"/>
              </a:rPr>
              <a:t> </a:t>
            </a:r>
            <a:r>
              <a:rPr sz="1600" dirty="0">
                <a:latin typeface="Calibri"/>
                <a:cs typeface="Calibri"/>
              </a:rPr>
              <a:t>on</a:t>
            </a:r>
            <a:r>
              <a:rPr sz="1600" spc="-25" dirty="0">
                <a:latin typeface="Calibri"/>
                <a:cs typeface="Calibri"/>
              </a:rPr>
              <a:t> </a:t>
            </a:r>
            <a:r>
              <a:rPr sz="1600" dirty="0">
                <a:latin typeface="Calibri"/>
                <a:cs typeface="Calibri"/>
              </a:rPr>
              <a:t>a</a:t>
            </a:r>
            <a:r>
              <a:rPr sz="1600" spc="-40" dirty="0">
                <a:latin typeface="Calibri"/>
                <a:cs typeface="Calibri"/>
              </a:rPr>
              <a:t> </a:t>
            </a:r>
            <a:r>
              <a:rPr sz="1600" dirty="0">
                <a:latin typeface="Calibri"/>
                <a:cs typeface="Calibri"/>
              </a:rPr>
              <a:t>global</a:t>
            </a:r>
            <a:r>
              <a:rPr sz="1600" spc="-35" dirty="0">
                <a:latin typeface="Calibri"/>
                <a:cs typeface="Calibri"/>
              </a:rPr>
              <a:t> </a:t>
            </a:r>
            <a:r>
              <a:rPr sz="1600" dirty="0">
                <a:latin typeface="Calibri"/>
                <a:cs typeface="Calibri"/>
              </a:rPr>
              <a:t>summit</a:t>
            </a:r>
            <a:r>
              <a:rPr sz="1600" spc="-40" dirty="0">
                <a:latin typeface="Calibri"/>
                <a:cs typeface="Calibri"/>
              </a:rPr>
              <a:t> </a:t>
            </a:r>
            <a:r>
              <a:rPr sz="1600" dirty="0">
                <a:latin typeface="Calibri"/>
                <a:cs typeface="Calibri"/>
              </a:rPr>
              <a:t>on</a:t>
            </a:r>
            <a:r>
              <a:rPr sz="1600" spc="-20" dirty="0">
                <a:latin typeface="Calibri"/>
                <a:cs typeface="Calibri"/>
              </a:rPr>
              <a:t> </a:t>
            </a:r>
            <a:r>
              <a:rPr sz="1600" dirty="0">
                <a:latin typeface="Calibri"/>
                <a:cs typeface="Calibri"/>
              </a:rPr>
              <a:t>AI</a:t>
            </a:r>
            <a:r>
              <a:rPr sz="1600" spc="-30" dirty="0">
                <a:latin typeface="Calibri"/>
                <a:cs typeface="Calibri"/>
              </a:rPr>
              <a:t> </a:t>
            </a:r>
            <a:r>
              <a:rPr sz="1600" spc="-10" dirty="0">
                <a:latin typeface="Calibri"/>
                <a:cs typeface="Calibri"/>
              </a:rPr>
              <a:t>regulation</a:t>
            </a:r>
            <a:endParaRPr sz="1600" dirty="0">
              <a:latin typeface="Calibri"/>
              <a:cs typeface="Calibri"/>
            </a:endParaRPr>
          </a:p>
          <a:p>
            <a:pPr marL="240665" indent="-227965">
              <a:lnSpc>
                <a:spcPct val="100000"/>
              </a:lnSpc>
              <a:spcBef>
                <a:spcPts val="420"/>
              </a:spcBef>
              <a:buFont typeface="Arial"/>
              <a:buChar char="•"/>
              <a:tabLst>
                <a:tab pos="240665" algn="l"/>
              </a:tabLst>
            </a:pPr>
            <a:r>
              <a:rPr sz="1600" dirty="0">
                <a:latin typeface="Calibri"/>
                <a:cs typeface="Calibri"/>
              </a:rPr>
              <a:t>The</a:t>
            </a:r>
            <a:r>
              <a:rPr sz="1600" spc="-40" dirty="0">
                <a:latin typeface="Calibri"/>
                <a:cs typeface="Calibri"/>
              </a:rPr>
              <a:t> </a:t>
            </a:r>
            <a:r>
              <a:rPr sz="1600" dirty="0">
                <a:latin typeface="Calibri"/>
                <a:cs typeface="Calibri"/>
              </a:rPr>
              <a:t>UN</a:t>
            </a:r>
            <a:r>
              <a:rPr sz="1600" spc="-30" dirty="0">
                <a:latin typeface="Calibri"/>
                <a:cs typeface="Calibri"/>
              </a:rPr>
              <a:t> </a:t>
            </a:r>
            <a:r>
              <a:rPr sz="1600" dirty="0">
                <a:latin typeface="Calibri"/>
                <a:cs typeface="Calibri"/>
              </a:rPr>
              <a:t>calls</a:t>
            </a:r>
            <a:r>
              <a:rPr sz="1600" spc="-45" dirty="0">
                <a:latin typeface="Calibri"/>
                <a:cs typeface="Calibri"/>
              </a:rPr>
              <a:t> </a:t>
            </a:r>
            <a:r>
              <a:rPr sz="1600" dirty="0">
                <a:latin typeface="Calibri"/>
                <a:cs typeface="Calibri"/>
              </a:rPr>
              <a:t>for</a:t>
            </a:r>
            <a:r>
              <a:rPr sz="1600" spc="-35" dirty="0">
                <a:latin typeface="Calibri"/>
                <a:cs typeface="Calibri"/>
              </a:rPr>
              <a:t> </a:t>
            </a:r>
            <a:r>
              <a:rPr sz="1600" dirty="0">
                <a:latin typeface="Calibri"/>
                <a:cs typeface="Calibri"/>
              </a:rPr>
              <a:t>creation</a:t>
            </a:r>
            <a:r>
              <a:rPr sz="1600" spc="-20" dirty="0">
                <a:latin typeface="Calibri"/>
                <a:cs typeface="Calibri"/>
              </a:rPr>
              <a:t> </a:t>
            </a:r>
            <a:r>
              <a:rPr sz="1600" dirty="0">
                <a:latin typeface="Calibri"/>
                <a:cs typeface="Calibri"/>
              </a:rPr>
              <a:t>of</a:t>
            </a:r>
            <a:r>
              <a:rPr sz="1600" spc="-40" dirty="0">
                <a:latin typeface="Calibri"/>
                <a:cs typeface="Calibri"/>
              </a:rPr>
              <a:t> </a:t>
            </a:r>
            <a:r>
              <a:rPr sz="1600" dirty="0">
                <a:latin typeface="Calibri"/>
                <a:cs typeface="Calibri"/>
              </a:rPr>
              <a:t>a</a:t>
            </a:r>
            <a:r>
              <a:rPr sz="1600" spc="-35" dirty="0">
                <a:latin typeface="Calibri"/>
                <a:cs typeface="Calibri"/>
              </a:rPr>
              <a:t> </a:t>
            </a:r>
            <a:r>
              <a:rPr sz="1600" dirty="0">
                <a:latin typeface="Calibri"/>
                <a:cs typeface="Calibri"/>
              </a:rPr>
              <a:t>UN</a:t>
            </a:r>
            <a:r>
              <a:rPr sz="1600" spc="-25" dirty="0">
                <a:latin typeface="Calibri"/>
                <a:cs typeface="Calibri"/>
              </a:rPr>
              <a:t> </a:t>
            </a:r>
            <a:r>
              <a:rPr sz="1600" dirty="0">
                <a:latin typeface="Calibri"/>
                <a:cs typeface="Calibri"/>
              </a:rPr>
              <a:t>body</a:t>
            </a:r>
            <a:r>
              <a:rPr sz="1600" spc="-30" dirty="0">
                <a:latin typeface="Calibri"/>
                <a:cs typeface="Calibri"/>
              </a:rPr>
              <a:t> </a:t>
            </a:r>
            <a:r>
              <a:rPr sz="1600" dirty="0">
                <a:latin typeface="Calibri"/>
                <a:cs typeface="Calibri"/>
              </a:rPr>
              <a:t>to</a:t>
            </a:r>
            <a:r>
              <a:rPr sz="1600" spc="-30" dirty="0">
                <a:latin typeface="Calibri"/>
                <a:cs typeface="Calibri"/>
              </a:rPr>
              <a:t> </a:t>
            </a:r>
            <a:r>
              <a:rPr sz="1600" spc="-10" dirty="0">
                <a:latin typeface="Calibri"/>
                <a:cs typeface="Calibri"/>
              </a:rPr>
              <a:t>regulate</a:t>
            </a:r>
            <a:r>
              <a:rPr sz="1600" spc="-40" dirty="0">
                <a:latin typeface="Calibri"/>
                <a:cs typeface="Calibri"/>
              </a:rPr>
              <a:t> </a:t>
            </a:r>
            <a:r>
              <a:rPr sz="1600" spc="-25" dirty="0">
                <a:latin typeface="Calibri"/>
                <a:cs typeface="Calibri"/>
              </a:rPr>
              <a:t>AI</a:t>
            </a:r>
            <a:endParaRPr sz="1600" dirty="0">
              <a:latin typeface="Calibri"/>
              <a:cs typeface="Calibri"/>
            </a:endParaRPr>
          </a:p>
          <a:p>
            <a:pPr marL="240665" indent="-227965">
              <a:lnSpc>
                <a:spcPct val="100000"/>
              </a:lnSpc>
              <a:spcBef>
                <a:spcPts val="420"/>
              </a:spcBef>
              <a:buFont typeface="Arial"/>
              <a:buChar char="•"/>
              <a:tabLst>
                <a:tab pos="240665" algn="l"/>
              </a:tabLst>
            </a:pPr>
            <a:r>
              <a:rPr sz="1600" dirty="0">
                <a:latin typeface="Calibri"/>
                <a:cs typeface="Calibri"/>
              </a:rPr>
              <a:t>UK</a:t>
            </a:r>
            <a:r>
              <a:rPr sz="1600" spc="-30" dirty="0">
                <a:latin typeface="Calibri"/>
                <a:cs typeface="Calibri"/>
              </a:rPr>
              <a:t> </a:t>
            </a:r>
            <a:r>
              <a:rPr sz="1600" dirty="0">
                <a:latin typeface="Calibri"/>
                <a:cs typeface="Calibri"/>
              </a:rPr>
              <a:t>to</a:t>
            </a:r>
            <a:r>
              <a:rPr sz="1600" spc="-25" dirty="0">
                <a:latin typeface="Calibri"/>
                <a:cs typeface="Calibri"/>
              </a:rPr>
              <a:t> </a:t>
            </a:r>
            <a:r>
              <a:rPr sz="1600" dirty="0">
                <a:latin typeface="Calibri"/>
                <a:cs typeface="Calibri"/>
              </a:rPr>
              <a:t>host</a:t>
            </a:r>
            <a:r>
              <a:rPr sz="1600" spc="-25" dirty="0">
                <a:latin typeface="Calibri"/>
                <a:cs typeface="Calibri"/>
              </a:rPr>
              <a:t> </a:t>
            </a:r>
            <a:r>
              <a:rPr sz="1600" dirty="0">
                <a:latin typeface="Calibri"/>
                <a:cs typeface="Calibri"/>
              </a:rPr>
              <a:t>a</a:t>
            </a:r>
            <a:r>
              <a:rPr sz="1600" spc="-35" dirty="0">
                <a:latin typeface="Calibri"/>
                <a:cs typeface="Calibri"/>
              </a:rPr>
              <a:t> </a:t>
            </a:r>
            <a:r>
              <a:rPr sz="1600" dirty="0">
                <a:latin typeface="Calibri"/>
                <a:cs typeface="Calibri"/>
              </a:rPr>
              <a:t>global</a:t>
            </a:r>
            <a:r>
              <a:rPr sz="1600" spc="-45" dirty="0">
                <a:latin typeface="Calibri"/>
                <a:cs typeface="Calibri"/>
              </a:rPr>
              <a:t> </a:t>
            </a:r>
            <a:r>
              <a:rPr sz="1600" dirty="0">
                <a:latin typeface="Calibri"/>
                <a:cs typeface="Calibri"/>
              </a:rPr>
              <a:t>summit</a:t>
            </a:r>
            <a:r>
              <a:rPr sz="1600" spc="-30" dirty="0">
                <a:latin typeface="Calibri"/>
                <a:cs typeface="Calibri"/>
              </a:rPr>
              <a:t> </a:t>
            </a:r>
            <a:r>
              <a:rPr sz="1600" dirty="0">
                <a:latin typeface="Calibri"/>
                <a:cs typeface="Calibri"/>
              </a:rPr>
              <a:t>on</a:t>
            </a:r>
            <a:r>
              <a:rPr sz="1600" spc="-20" dirty="0">
                <a:latin typeface="Calibri"/>
                <a:cs typeface="Calibri"/>
              </a:rPr>
              <a:t> </a:t>
            </a:r>
            <a:r>
              <a:rPr sz="1600" dirty="0">
                <a:latin typeface="Calibri"/>
                <a:cs typeface="Calibri"/>
              </a:rPr>
              <a:t>AI</a:t>
            </a:r>
            <a:r>
              <a:rPr sz="1600" spc="-40" dirty="0">
                <a:latin typeface="Calibri"/>
                <a:cs typeface="Calibri"/>
              </a:rPr>
              <a:t> </a:t>
            </a:r>
            <a:r>
              <a:rPr sz="1600" spc="-10" dirty="0">
                <a:latin typeface="Calibri"/>
                <a:cs typeface="Calibri"/>
              </a:rPr>
              <a:t>safety</a:t>
            </a:r>
            <a:endParaRPr sz="1600" dirty="0">
              <a:latin typeface="Calibri"/>
              <a:cs typeface="Calibri"/>
            </a:endParaRPr>
          </a:p>
          <a:p>
            <a:pPr marL="240665" indent="-227965">
              <a:lnSpc>
                <a:spcPct val="100000"/>
              </a:lnSpc>
              <a:spcBef>
                <a:spcPts val="350"/>
              </a:spcBef>
              <a:buFont typeface="Arial"/>
              <a:buChar char="•"/>
              <a:tabLst>
                <a:tab pos="240665" algn="l"/>
              </a:tabLst>
            </a:pPr>
            <a:r>
              <a:rPr sz="1800" b="1" dirty="0">
                <a:solidFill>
                  <a:schemeClr val="accent1"/>
                </a:solidFill>
                <a:latin typeface="Calibri"/>
                <a:cs typeface="Calibri"/>
              </a:rPr>
              <a:t>EU AI Act</a:t>
            </a:r>
            <a:r>
              <a:rPr sz="1800" b="1" spc="-15" dirty="0">
                <a:solidFill>
                  <a:schemeClr val="accent1"/>
                </a:solidFill>
                <a:latin typeface="Calibri"/>
                <a:cs typeface="Calibri"/>
              </a:rPr>
              <a:t> </a:t>
            </a:r>
            <a:r>
              <a:rPr sz="1800" b="1" spc="-10" dirty="0">
                <a:solidFill>
                  <a:schemeClr val="accent1"/>
                </a:solidFill>
                <a:latin typeface="Calibri"/>
                <a:cs typeface="Calibri"/>
              </a:rPr>
              <a:t>(AIA)</a:t>
            </a:r>
            <a:endParaRPr sz="1800" dirty="0">
              <a:solidFill>
                <a:schemeClr val="accent1"/>
              </a:solidFill>
              <a:latin typeface="Calibri"/>
              <a:cs typeface="Calibri"/>
            </a:endParaRPr>
          </a:p>
          <a:p>
            <a:pPr marL="697865" lvl="1" indent="-227965">
              <a:lnSpc>
                <a:spcPct val="100000"/>
              </a:lnSpc>
              <a:spcBef>
                <a:spcPts val="5"/>
              </a:spcBef>
              <a:buFont typeface="Arial"/>
              <a:buChar char="•"/>
              <a:tabLst>
                <a:tab pos="697865" algn="l"/>
              </a:tabLst>
            </a:pPr>
            <a:r>
              <a:rPr sz="1400" dirty="0">
                <a:latin typeface="Calibri"/>
                <a:cs typeface="Calibri"/>
              </a:rPr>
              <a:t>Risk-based</a:t>
            </a:r>
            <a:r>
              <a:rPr sz="1400" spc="-45" dirty="0">
                <a:latin typeface="Calibri"/>
                <a:cs typeface="Calibri"/>
              </a:rPr>
              <a:t> </a:t>
            </a:r>
            <a:r>
              <a:rPr sz="1400" dirty="0">
                <a:latin typeface="Calibri"/>
                <a:cs typeface="Calibri"/>
              </a:rPr>
              <a:t>approach</a:t>
            </a:r>
            <a:r>
              <a:rPr sz="1400" spc="-35" dirty="0">
                <a:latin typeface="Calibri"/>
                <a:cs typeface="Calibri"/>
              </a:rPr>
              <a:t> </a:t>
            </a:r>
            <a:r>
              <a:rPr sz="1400" dirty="0">
                <a:latin typeface="Calibri"/>
                <a:cs typeface="Calibri"/>
              </a:rPr>
              <a:t>in</a:t>
            </a:r>
            <a:r>
              <a:rPr sz="1400" spc="-30" dirty="0">
                <a:latin typeface="Calibri"/>
                <a:cs typeface="Calibri"/>
              </a:rPr>
              <a:t> </a:t>
            </a:r>
            <a:r>
              <a:rPr sz="1400" dirty="0">
                <a:latin typeface="Calibri"/>
                <a:cs typeface="Calibri"/>
              </a:rPr>
              <a:t>relations</a:t>
            </a:r>
            <a:r>
              <a:rPr sz="1400" spc="-25" dirty="0">
                <a:latin typeface="Calibri"/>
                <a:cs typeface="Calibri"/>
              </a:rPr>
              <a:t> </a:t>
            </a:r>
            <a:r>
              <a:rPr sz="1400" dirty="0">
                <a:latin typeface="Calibri"/>
                <a:cs typeface="Calibri"/>
              </a:rPr>
              <a:t>to</a:t>
            </a:r>
            <a:r>
              <a:rPr sz="1400" spc="-30" dirty="0">
                <a:latin typeface="Calibri"/>
                <a:cs typeface="Calibri"/>
              </a:rPr>
              <a:t> </a:t>
            </a:r>
            <a:r>
              <a:rPr sz="1400" dirty="0">
                <a:latin typeface="Calibri"/>
                <a:cs typeface="Calibri"/>
              </a:rPr>
              <a:t>use</a:t>
            </a:r>
            <a:r>
              <a:rPr sz="1400" spc="-20" dirty="0">
                <a:latin typeface="Calibri"/>
                <a:cs typeface="Calibri"/>
              </a:rPr>
              <a:t> </a:t>
            </a:r>
            <a:r>
              <a:rPr sz="1400" spc="-10" dirty="0">
                <a:latin typeface="Calibri"/>
                <a:cs typeface="Calibri"/>
              </a:rPr>
              <a:t>cases</a:t>
            </a:r>
            <a:endParaRPr sz="1400" dirty="0">
              <a:latin typeface="Calibri"/>
              <a:cs typeface="Calibri"/>
            </a:endParaRPr>
          </a:p>
          <a:p>
            <a:pPr marL="697865" lvl="1" indent="-227965">
              <a:lnSpc>
                <a:spcPct val="100000"/>
              </a:lnSpc>
              <a:buFont typeface="Arial"/>
              <a:buChar char="•"/>
              <a:tabLst>
                <a:tab pos="697865" algn="l"/>
              </a:tabLst>
            </a:pPr>
            <a:r>
              <a:rPr sz="1400" spc="-10" dirty="0">
                <a:latin typeface="Calibri"/>
                <a:cs typeface="Calibri"/>
              </a:rPr>
              <a:t>Training</a:t>
            </a:r>
            <a:r>
              <a:rPr sz="1400" spc="-25" dirty="0">
                <a:latin typeface="Calibri"/>
                <a:cs typeface="Calibri"/>
              </a:rPr>
              <a:t> </a:t>
            </a:r>
            <a:r>
              <a:rPr sz="1400" dirty="0">
                <a:latin typeface="Calibri"/>
                <a:cs typeface="Calibri"/>
              </a:rPr>
              <a:t>data</a:t>
            </a:r>
            <a:r>
              <a:rPr sz="1400" spc="-15" dirty="0">
                <a:latin typeface="Calibri"/>
                <a:cs typeface="Calibri"/>
              </a:rPr>
              <a:t> </a:t>
            </a:r>
            <a:r>
              <a:rPr sz="1400" dirty="0">
                <a:latin typeface="Calibri"/>
                <a:cs typeface="Calibri"/>
              </a:rPr>
              <a:t>must</a:t>
            </a:r>
            <a:r>
              <a:rPr sz="1400" spc="-30" dirty="0">
                <a:latin typeface="Calibri"/>
                <a:cs typeface="Calibri"/>
              </a:rPr>
              <a:t> </a:t>
            </a:r>
            <a:r>
              <a:rPr sz="1400" dirty="0">
                <a:latin typeface="Calibri"/>
                <a:cs typeface="Calibri"/>
              </a:rPr>
              <a:t>not</a:t>
            </a:r>
            <a:r>
              <a:rPr sz="1400" spc="-15" dirty="0">
                <a:latin typeface="Calibri"/>
                <a:cs typeface="Calibri"/>
              </a:rPr>
              <a:t> </a:t>
            </a:r>
            <a:r>
              <a:rPr sz="1400" dirty="0">
                <a:latin typeface="Calibri"/>
                <a:cs typeface="Calibri"/>
              </a:rPr>
              <a:t>violate</a:t>
            </a:r>
            <a:r>
              <a:rPr sz="1400" spc="-30" dirty="0">
                <a:latin typeface="Calibri"/>
                <a:cs typeface="Calibri"/>
              </a:rPr>
              <a:t> </a:t>
            </a:r>
            <a:r>
              <a:rPr sz="1400" dirty="0">
                <a:latin typeface="Calibri"/>
                <a:cs typeface="Calibri"/>
              </a:rPr>
              <a:t>GDPR</a:t>
            </a:r>
            <a:r>
              <a:rPr sz="1400" spc="-20" dirty="0">
                <a:latin typeface="Calibri"/>
                <a:cs typeface="Calibri"/>
              </a:rPr>
              <a:t> </a:t>
            </a:r>
            <a:r>
              <a:rPr sz="1400" dirty="0">
                <a:latin typeface="Calibri"/>
                <a:cs typeface="Calibri"/>
              </a:rPr>
              <a:t>and</a:t>
            </a:r>
            <a:r>
              <a:rPr sz="1400" spc="-10" dirty="0">
                <a:latin typeface="Calibri"/>
                <a:cs typeface="Calibri"/>
              </a:rPr>
              <a:t> copyright</a:t>
            </a:r>
            <a:r>
              <a:rPr sz="1400" spc="-20" dirty="0">
                <a:latin typeface="Calibri"/>
                <a:cs typeface="Calibri"/>
              </a:rPr>
              <a:t> laws</a:t>
            </a:r>
            <a:endParaRPr sz="1400" dirty="0">
              <a:latin typeface="Calibri"/>
              <a:cs typeface="Calibri"/>
            </a:endParaRPr>
          </a:p>
          <a:p>
            <a:pPr marL="240665" indent="-227965">
              <a:lnSpc>
                <a:spcPct val="100000"/>
              </a:lnSpc>
              <a:spcBef>
                <a:spcPts val="345"/>
              </a:spcBef>
              <a:buFont typeface="Arial"/>
              <a:buChar char="•"/>
              <a:tabLst>
                <a:tab pos="240665" algn="l"/>
              </a:tabLst>
            </a:pPr>
            <a:r>
              <a:rPr sz="1800" b="1" dirty="0">
                <a:solidFill>
                  <a:schemeClr val="accent1"/>
                </a:solidFill>
                <a:latin typeface="Calibri"/>
                <a:cs typeface="Calibri"/>
              </a:rPr>
              <a:t>China</a:t>
            </a:r>
            <a:r>
              <a:rPr sz="1800" b="1" spc="-40" dirty="0">
                <a:solidFill>
                  <a:schemeClr val="accent1"/>
                </a:solidFill>
                <a:latin typeface="Calibri"/>
                <a:cs typeface="Calibri"/>
              </a:rPr>
              <a:t> </a:t>
            </a:r>
            <a:r>
              <a:rPr sz="1800" b="1" dirty="0">
                <a:solidFill>
                  <a:schemeClr val="accent1"/>
                </a:solidFill>
                <a:latin typeface="Calibri"/>
                <a:cs typeface="Calibri"/>
              </a:rPr>
              <a:t>released</a:t>
            </a:r>
            <a:r>
              <a:rPr sz="1800" b="1" spc="-60" dirty="0">
                <a:solidFill>
                  <a:schemeClr val="accent1"/>
                </a:solidFill>
                <a:latin typeface="Calibri"/>
                <a:cs typeface="Calibri"/>
              </a:rPr>
              <a:t> </a:t>
            </a:r>
            <a:r>
              <a:rPr sz="1800" b="1" dirty="0">
                <a:solidFill>
                  <a:schemeClr val="accent1"/>
                </a:solidFill>
                <a:latin typeface="Calibri"/>
                <a:cs typeface="Calibri"/>
              </a:rPr>
              <a:t>rules</a:t>
            </a:r>
            <a:r>
              <a:rPr sz="1800" b="1" spc="-40" dirty="0">
                <a:solidFill>
                  <a:schemeClr val="accent1"/>
                </a:solidFill>
                <a:latin typeface="Calibri"/>
                <a:cs typeface="Calibri"/>
              </a:rPr>
              <a:t> </a:t>
            </a:r>
            <a:r>
              <a:rPr sz="1800" b="1" dirty="0">
                <a:solidFill>
                  <a:schemeClr val="accent1"/>
                </a:solidFill>
                <a:latin typeface="Calibri"/>
                <a:cs typeface="Calibri"/>
              </a:rPr>
              <a:t>for</a:t>
            </a:r>
            <a:r>
              <a:rPr sz="1800" b="1" spc="-20" dirty="0">
                <a:solidFill>
                  <a:schemeClr val="accent1"/>
                </a:solidFill>
                <a:latin typeface="Calibri"/>
                <a:cs typeface="Calibri"/>
              </a:rPr>
              <a:t> </a:t>
            </a:r>
            <a:r>
              <a:rPr sz="1800" b="1" spc="-10" dirty="0">
                <a:solidFill>
                  <a:schemeClr val="accent1"/>
                </a:solidFill>
                <a:latin typeface="Calibri"/>
                <a:cs typeface="Calibri"/>
              </a:rPr>
              <a:t>Generative</a:t>
            </a:r>
            <a:r>
              <a:rPr sz="1800" b="1" spc="-55" dirty="0">
                <a:solidFill>
                  <a:schemeClr val="accent1"/>
                </a:solidFill>
                <a:latin typeface="Calibri"/>
                <a:cs typeface="Calibri"/>
              </a:rPr>
              <a:t> </a:t>
            </a:r>
            <a:r>
              <a:rPr sz="1800" b="1" spc="-25" dirty="0">
                <a:solidFill>
                  <a:schemeClr val="accent1"/>
                </a:solidFill>
                <a:latin typeface="Calibri"/>
                <a:cs typeface="Calibri"/>
              </a:rPr>
              <a:t>AI</a:t>
            </a:r>
            <a:endParaRPr sz="1800" dirty="0">
              <a:solidFill>
                <a:schemeClr val="accent1"/>
              </a:solidFill>
              <a:latin typeface="Calibri"/>
              <a:cs typeface="Calibri"/>
            </a:endParaRPr>
          </a:p>
          <a:p>
            <a:pPr marL="697865" lvl="1" indent="-227965">
              <a:lnSpc>
                <a:spcPts val="1655"/>
              </a:lnSpc>
              <a:spcBef>
                <a:spcPts val="5"/>
              </a:spcBef>
              <a:buFont typeface="Arial"/>
              <a:buChar char="•"/>
              <a:tabLst>
                <a:tab pos="697865" algn="l"/>
              </a:tabLst>
            </a:pPr>
            <a:r>
              <a:rPr sz="1400" dirty="0">
                <a:latin typeface="Calibri"/>
                <a:cs typeface="Calibri"/>
              </a:rPr>
              <a:t>Balance</a:t>
            </a:r>
            <a:r>
              <a:rPr sz="1400" spc="-40" dirty="0">
                <a:latin typeface="Calibri"/>
                <a:cs typeface="Calibri"/>
              </a:rPr>
              <a:t> </a:t>
            </a:r>
            <a:r>
              <a:rPr sz="1400" dirty="0">
                <a:latin typeface="Calibri"/>
                <a:cs typeface="Calibri"/>
              </a:rPr>
              <a:t>tech</a:t>
            </a:r>
            <a:r>
              <a:rPr sz="1400" spc="-25" dirty="0">
                <a:latin typeface="Calibri"/>
                <a:cs typeface="Calibri"/>
              </a:rPr>
              <a:t> </a:t>
            </a:r>
            <a:r>
              <a:rPr sz="1400" spc="-10" dirty="0">
                <a:latin typeface="Calibri"/>
                <a:cs typeface="Calibri"/>
              </a:rPr>
              <a:t>advancement</a:t>
            </a:r>
            <a:r>
              <a:rPr sz="1400" dirty="0">
                <a:latin typeface="Calibri"/>
                <a:cs typeface="Calibri"/>
              </a:rPr>
              <a:t> but</a:t>
            </a:r>
            <a:r>
              <a:rPr sz="1400" spc="-10" dirty="0">
                <a:latin typeface="Calibri"/>
                <a:cs typeface="Calibri"/>
              </a:rPr>
              <a:t> </a:t>
            </a:r>
            <a:r>
              <a:rPr sz="1400" dirty="0">
                <a:latin typeface="Calibri"/>
                <a:cs typeface="Calibri"/>
              </a:rPr>
              <a:t>adhere</a:t>
            </a:r>
            <a:r>
              <a:rPr sz="1400" spc="-15" dirty="0">
                <a:latin typeface="Calibri"/>
                <a:cs typeface="Calibri"/>
              </a:rPr>
              <a:t> </a:t>
            </a:r>
            <a:r>
              <a:rPr sz="1400" dirty="0">
                <a:latin typeface="Calibri"/>
                <a:cs typeface="Calibri"/>
              </a:rPr>
              <a:t>to</a:t>
            </a:r>
            <a:r>
              <a:rPr sz="1400" spc="-25" dirty="0">
                <a:latin typeface="Calibri"/>
                <a:cs typeface="Calibri"/>
              </a:rPr>
              <a:t> </a:t>
            </a:r>
            <a:r>
              <a:rPr sz="1400" dirty="0">
                <a:latin typeface="Calibri"/>
                <a:cs typeface="Calibri"/>
              </a:rPr>
              <a:t>core</a:t>
            </a:r>
            <a:r>
              <a:rPr sz="1400" spc="-30" dirty="0">
                <a:latin typeface="Calibri"/>
                <a:cs typeface="Calibri"/>
              </a:rPr>
              <a:t> </a:t>
            </a:r>
            <a:r>
              <a:rPr sz="1400" dirty="0">
                <a:latin typeface="Calibri"/>
                <a:cs typeface="Calibri"/>
              </a:rPr>
              <a:t>values</a:t>
            </a:r>
            <a:r>
              <a:rPr sz="1400" spc="-25" dirty="0">
                <a:latin typeface="Calibri"/>
                <a:cs typeface="Calibri"/>
              </a:rPr>
              <a:t> </a:t>
            </a:r>
            <a:r>
              <a:rPr sz="1400" dirty="0">
                <a:latin typeface="Calibri"/>
                <a:cs typeface="Calibri"/>
              </a:rPr>
              <a:t>of</a:t>
            </a:r>
            <a:r>
              <a:rPr sz="1400" spc="-30" dirty="0">
                <a:latin typeface="Calibri"/>
                <a:cs typeface="Calibri"/>
              </a:rPr>
              <a:t> </a:t>
            </a:r>
            <a:r>
              <a:rPr sz="1400" spc="-10" dirty="0">
                <a:latin typeface="Calibri"/>
                <a:cs typeface="Calibri"/>
              </a:rPr>
              <a:t>socialism</a:t>
            </a:r>
            <a:endParaRPr sz="1400" dirty="0">
              <a:latin typeface="Calibri"/>
              <a:cs typeface="Calibri"/>
            </a:endParaRPr>
          </a:p>
          <a:p>
            <a:pPr marL="697865" lvl="1" indent="-227965">
              <a:lnSpc>
                <a:spcPts val="1775"/>
              </a:lnSpc>
              <a:buFont typeface="Arial"/>
              <a:buChar char="•"/>
              <a:tabLst>
                <a:tab pos="697865" algn="l"/>
              </a:tabLst>
            </a:pPr>
            <a:r>
              <a:rPr sz="1400" dirty="0">
                <a:latin typeface="Calibri"/>
                <a:cs typeface="Calibri"/>
              </a:rPr>
              <a:t>GAI</a:t>
            </a:r>
            <a:r>
              <a:rPr sz="1400" spc="-30" dirty="0">
                <a:latin typeface="Calibri"/>
                <a:cs typeface="Calibri"/>
              </a:rPr>
              <a:t> </a:t>
            </a:r>
            <a:r>
              <a:rPr sz="1400" dirty="0">
                <a:latin typeface="Calibri"/>
                <a:cs typeface="Calibri"/>
              </a:rPr>
              <a:t>services</a:t>
            </a:r>
            <a:r>
              <a:rPr sz="1400" spc="-10" dirty="0">
                <a:latin typeface="Calibri"/>
                <a:cs typeface="Calibri"/>
              </a:rPr>
              <a:t> </a:t>
            </a:r>
            <a:r>
              <a:rPr sz="1400" dirty="0">
                <a:latin typeface="Calibri"/>
                <a:cs typeface="Calibri"/>
              </a:rPr>
              <a:t>need license</a:t>
            </a:r>
            <a:r>
              <a:rPr sz="1400" spc="-5" dirty="0">
                <a:latin typeface="Calibri"/>
                <a:cs typeface="Calibri"/>
              </a:rPr>
              <a:t> </a:t>
            </a:r>
            <a:r>
              <a:rPr sz="1400" dirty="0">
                <a:latin typeface="Calibri"/>
                <a:cs typeface="Calibri"/>
              </a:rPr>
              <a:t>to</a:t>
            </a:r>
            <a:r>
              <a:rPr sz="1400" spc="-10" dirty="0">
                <a:latin typeface="Calibri"/>
                <a:cs typeface="Calibri"/>
              </a:rPr>
              <a:t> operat</a:t>
            </a:r>
            <a:r>
              <a:rPr sz="1500" spc="-10" dirty="0">
                <a:latin typeface="Calibri"/>
                <a:cs typeface="Calibri"/>
              </a:rPr>
              <a:t>e</a:t>
            </a:r>
            <a:endParaRPr sz="1500" dirty="0">
              <a:latin typeface="Calibri"/>
              <a:cs typeface="Calibri"/>
            </a:endParaRPr>
          </a:p>
          <a:p>
            <a:pPr marL="240665" indent="-227965">
              <a:lnSpc>
                <a:spcPts val="1900"/>
              </a:lnSpc>
              <a:spcBef>
                <a:spcPts val="430"/>
              </a:spcBef>
              <a:buFont typeface="Arial"/>
              <a:buChar char="•"/>
              <a:tabLst>
                <a:tab pos="240665" algn="l"/>
              </a:tabLst>
            </a:pPr>
            <a:r>
              <a:rPr sz="1600" b="1" dirty="0">
                <a:solidFill>
                  <a:schemeClr val="accent1"/>
                </a:solidFill>
                <a:latin typeface="Calibri"/>
                <a:cs typeface="Calibri"/>
              </a:rPr>
              <a:t>UK AI</a:t>
            </a:r>
            <a:r>
              <a:rPr sz="1600" b="1" spc="-20" dirty="0">
                <a:solidFill>
                  <a:schemeClr val="accent1"/>
                </a:solidFill>
                <a:latin typeface="Calibri"/>
                <a:cs typeface="Calibri"/>
              </a:rPr>
              <a:t> </a:t>
            </a:r>
            <a:r>
              <a:rPr sz="1600" b="1" spc="-10" dirty="0">
                <a:solidFill>
                  <a:schemeClr val="accent1"/>
                </a:solidFill>
                <a:latin typeface="Calibri"/>
                <a:cs typeface="Calibri"/>
              </a:rPr>
              <a:t>regulation policy</a:t>
            </a:r>
            <a:endParaRPr sz="1600" dirty="0">
              <a:solidFill>
                <a:schemeClr val="accent1"/>
              </a:solidFill>
              <a:latin typeface="Calibri"/>
              <a:cs typeface="Calibri"/>
            </a:endParaRPr>
          </a:p>
          <a:p>
            <a:pPr marL="697865" lvl="1" indent="-227965">
              <a:lnSpc>
                <a:spcPts val="1760"/>
              </a:lnSpc>
              <a:buFont typeface="Arial"/>
              <a:buChar char="•"/>
              <a:tabLst>
                <a:tab pos="697865" algn="l"/>
              </a:tabLst>
            </a:pPr>
            <a:r>
              <a:rPr sz="1500" dirty="0">
                <a:latin typeface="Calibri"/>
                <a:cs typeface="Calibri"/>
              </a:rPr>
              <a:t>“light</a:t>
            </a:r>
            <a:r>
              <a:rPr sz="1500" spc="-35" dirty="0">
                <a:latin typeface="Calibri"/>
                <a:cs typeface="Calibri"/>
              </a:rPr>
              <a:t> </a:t>
            </a:r>
            <a:r>
              <a:rPr sz="1500" dirty="0">
                <a:latin typeface="Calibri"/>
                <a:cs typeface="Calibri"/>
              </a:rPr>
              <a:t>touch”</a:t>
            </a:r>
            <a:r>
              <a:rPr sz="1500" spc="-35" dirty="0">
                <a:latin typeface="Calibri"/>
                <a:cs typeface="Calibri"/>
              </a:rPr>
              <a:t> </a:t>
            </a:r>
            <a:r>
              <a:rPr sz="1500" spc="-10" dirty="0">
                <a:latin typeface="Calibri"/>
                <a:cs typeface="Calibri"/>
              </a:rPr>
              <a:t>approach</a:t>
            </a:r>
            <a:endParaRPr sz="1500" dirty="0">
              <a:latin typeface="Calibri"/>
              <a:cs typeface="Calibri"/>
            </a:endParaRPr>
          </a:p>
          <a:p>
            <a:pPr marL="697865" lvl="1" indent="-227965">
              <a:lnSpc>
                <a:spcPts val="1764"/>
              </a:lnSpc>
              <a:buFont typeface="Arial"/>
              <a:buChar char="•"/>
              <a:tabLst>
                <a:tab pos="697865" algn="l"/>
              </a:tabLst>
            </a:pPr>
            <a:r>
              <a:rPr sz="1500" dirty="0">
                <a:latin typeface="Calibri"/>
                <a:cs typeface="Calibri"/>
              </a:rPr>
              <a:t>Sector</a:t>
            </a:r>
            <a:r>
              <a:rPr sz="1500" spc="65" dirty="0">
                <a:latin typeface="Calibri"/>
                <a:cs typeface="Calibri"/>
              </a:rPr>
              <a:t> </a:t>
            </a:r>
            <a:r>
              <a:rPr sz="1500" spc="-10" dirty="0">
                <a:latin typeface="Calibri"/>
                <a:cs typeface="Calibri"/>
              </a:rPr>
              <a:t>specific-approach</a:t>
            </a:r>
            <a:endParaRPr sz="1500" dirty="0">
              <a:latin typeface="Calibri"/>
              <a:cs typeface="Calibri"/>
            </a:endParaRPr>
          </a:p>
          <a:p>
            <a:pPr marL="697865" lvl="1" indent="-227965">
              <a:lnSpc>
                <a:spcPts val="1780"/>
              </a:lnSpc>
              <a:buFont typeface="Arial"/>
              <a:buChar char="•"/>
              <a:tabLst>
                <a:tab pos="697865" algn="l"/>
              </a:tabLst>
            </a:pPr>
            <a:r>
              <a:rPr sz="1500" dirty="0">
                <a:latin typeface="Calibri"/>
                <a:cs typeface="Calibri"/>
              </a:rPr>
              <a:t>6</a:t>
            </a:r>
            <a:r>
              <a:rPr sz="1500" spc="10" dirty="0">
                <a:latin typeface="Calibri"/>
                <a:cs typeface="Calibri"/>
              </a:rPr>
              <a:t> </a:t>
            </a:r>
            <a:r>
              <a:rPr sz="1500" spc="-10" dirty="0">
                <a:latin typeface="Calibri"/>
                <a:cs typeface="Calibri"/>
              </a:rPr>
              <a:t>cross-</a:t>
            </a:r>
            <a:r>
              <a:rPr sz="1500" dirty="0">
                <a:latin typeface="Calibri"/>
                <a:cs typeface="Calibri"/>
              </a:rPr>
              <a:t>sectorial AI</a:t>
            </a:r>
            <a:r>
              <a:rPr sz="1500" spc="-5" dirty="0">
                <a:latin typeface="Calibri"/>
                <a:cs typeface="Calibri"/>
              </a:rPr>
              <a:t> </a:t>
            </a:r>
            <a:r>
              <a:rPr sz="1500" spc="-10" dirty="0">
                <a:latin typeface="Calibri"/>
                <a:cs typeface="Calibri"/>
              </a:rPr>
              <a:t>governance</a:t>
            </a:r>
            <a:r>
              <a:rPr sz="1500" spc="-5" dirty="0">
                <a:latin typeface="Calibri"/>
                <a:cs typeface="Calibri"/>
              </a:rPr>
              <a:t> </a:t>
            </a:r>
            <a:r>
              <a:rPr sz="1500" spc="-10" dirty="0">
                <a:latin typeface="Calibri"/>
                <a:cs typeface="Calibri"/>
              </a:rPr>
              <a:t>principles</a:t>
            </a:r>
            <a:endParaRPr sz="1500" dirty="0">
              <a:latin typeface="Calibri"/>
              <a:cs typeface="Calibri"/>
            </a:endParaRPr>
          </a:p>
          <a:p>
            <a:pPr marL="240665" indent="-227965">
              <a:lnSpc>
                <a:spcPts val="2140"/>
              </a:lnSpc>
              <a:spcBef>
                <a:spcPts val="345"/>
              </a:spcBef>
              <a:buFont typeface="Arial"/>
              <a:buChar char="•"/>
              <a:tabLst>
                <a:tab pos="240665" algn="l"/>
              </a:tabLst>
            </a:pPr>
            <a:r>
              <a:rPr sz="1800" b="1" dirty="0">
                <a:solidFill>
                  <a:schemeClr val="accent1"/>
                </a:solidFill>
                <a:latin typeface="Calibri"/>
                <a:cs typeface="Calibri"/>
              </a:rPr>
              <a:t>US</a:t>
            </a:r>
            <a:r>
              <a:rPr sz="1800" b="1" spc="-30" dirty="0">
                <a:solidFill>
                  <a:schemeClr val="accent1"/>
                </a:solidFill>
                <a:latin typeface="Calibri"/>
                <a:cs typeface="Calibri"/>
              </a:rPr>
              <a:t> </a:t>
            </a:r>
            <a:r>
              <a:rPr sz="1800" b="1" dirty="0">
                <a:solidFill>
                  <a:schemeClr val="accent1"/>
                </a:solidFill>
                <a:latin typeface="Calibri"/>
                <a:cs typeface="Calibri"/>
              </a:rPr>
              <a:t>Chamber</a:t>
            </a:r>
            <a:r>
              <a:rPr sz="1800" b="1" spc="-45" dirty="0">
                <a:solidFill>
                  <a:schemeClr val="accent1"/>
                </a:solidFill>
                <a:latin typeface="Calibri"/>
                <a:cs typeface="Calibri"/>
              </a:rPr>
              <a:t> </a:t>
            </a:r>
            <a:r>
              <a:rPr sz="1800" b="1" dirty="0">
                <a:solidFill>
                  <a:schemeClr val="accent1"/>
                </a:solidFill>
                <a:latin typeface="Calibri"/>
                <a:cs typeface="Calibri"/>
              </a:rPr>
              <a:t>of</a:t>
            </a:r>
            <a:r>
              <a:rPr sz="1800" b="1" spc="-10" dirty="0">
                <a:solidFill>
                  <a:schemeClr val="accent1"/>
                </a:solidFill>
                <a:latin typeface="Calibri"/>
                <a:cs typeface="Calibri"/>
              </a:rPr>
              <a:t> </a:t>
            </a:r>
            <a:r>
              <a:rPr sz="1800" b="1" dirty="0">
                <a:solidFill>
                  <a:schemeClr val="accent1"/>
                </a:solidFill>
                <a:latin typeface="Calibri"/>
                <a:cs typeface="Calibri"/>
              </a:rPr>
              <a:t>Commerce</a:t>
            </a:r>
            <a:r>
              <a:rPr sz="1800" b="1" spc="-25" dirty="0">
                <a:solidFill>
                  <a:schemeClr val="accent1"/>
                </a:solidFill>
                <a:latin typeface="Calibri"/>
                <a:cs typeface="Calibri"/>
              </a:rPr>
              <a:t> </a:t>
            </a:r>
            <a:r>
              <a:rPr sz="1800" b="1" dirty="0">
                <a:solidFill>
                  <a:schemeClr val="accent1"/>
                </a:solidFill>
                <a:latin typeface="Calibri"/>
                <a:cs typeface="Calibri"/>
              </a:rPr>
              <a:t>calls</a:t>
            </a:r>
            <a:r>
              <a:rPr sz="1800" b="1" spc="-30" dirty="0">
                <a:solidFill>
                  <a:schemeClr val="accent1"/>
                </a:solidFill>
                <a:latin typeface="Calibri"/>
                <a:cs typeface="Calibri"/>
              </a:rPr>
              <a:t> </a:t>
            </a:r>
            <a:r>
              <a:rPr sz="1800" b="1" dirty="0">
                <a:solidFill>
                  <a:schemeClr val="accent1"/>
                </a:solidFill>
                <a:latin typeface="Calibri"/>
                <a:cs typeface="Calibri"/>
              </a:rPr>
              <a:t>for</a:t>
            </a:r>
            <a:r>
              <a:rPr sz="1800" b="1" spc="-40" dirty="0">
                <a:solidFill>
                  <a:schemeClr val="accent1"/>
                </a:solidFill>
                <a:latin typeface="Calibri"/>
                <a:cs typeface="Calibri"/>
              </a:rPr>
              <a:t> </a:t>
            </a:r>
            <a:r>
              <a:rPr sz="1800" b="1" dirty="0">
                <a:solidFill>
                  <a:schemeClr val="accent1"/>
                </a:solidFill>
                <a:latin typeface="Calibri"/>
                <a:cs typeface="Calibri"/>
              </a:rPr>
              <a:t>AI</a:t>
            </a:r>
            <a:r>
              <a:rPr sz="1800" b="1" spc="-15" dirty="0">
                <a:solidFill>
                  <a:schemeClr val="accent1"/>
                </a:solidFill>
                <a:latin typeface="Calibri"/>
                <a:cs typeface="Calibri"/>
              </a:rPr>
              <a:t> </a:t>
            </a:r>
            <a:r>
              <a:rPr sz="1800" b="1" spc="-10" dirty="0">
                <a:solidFill>
                  <a:schemeClr val="accent1"/>
                </a:solidFill>
                <a:latin typeface="Calibri"/>
                <a:cs typeface="Calibri"/>
              </a:rPr>
              <a:t>regulation</a:t>
            </a:r>
            <a:endParaRPr sz="1800" dirty="0">
              <a:solidFill>
                <a:schemeClr val="accent1"/>
              </a:solidFill>
              <a:latin typeface="Calibri"/>
              <a:cs typeface="Calibri"/>
            </a:endParaRPr>
          </a:p>
          <a:p>
            <a:pPr marL="697865" lvl="1" indent="-227965">
              <a:lnSpc>
                <a:spcPts val="1760"/>
              </a:lnSpc>
              <a:buFont typeface="Arial"/>
              <a:buChar char="•"/>
              <a:tabLst>
                <a:tab pos="697865" algn="l"/>
              </a:tabLst>
            </a:pPr>
            <a:r>
              <a:rPr sz="1500" spc="-10" dirty="0">
                <a:latin typeface="Calibri"/>
                <a:cs typeface="Calibri"/>
              </a:rPr>
              <a:t>Hands-</a:t>
            </a:r>
            <a:r>
              <a:rPr sz="1500" dirty="0">
                <a:latin typeface="Calibri"/>
                <a:cs typeface="Calibri"/>
              </a:rPr>
              <a:t>off</a:t>
            </a:r>
            <a:r>
              <a:rPr sz="1500" spc="-20" dirty="0">
                <a:latin typeface="Calibri"/>
                <a:cs typeface="Calibri"/>
              </a:rPr>
              <a:t> </a:t>
            </a:r>
            <a:r>
              <a:rPr sz="1500" dirty="0">
                <a:latin typeface="Calibri"/>
                <a:cs typeface="Calibri"/>
              </a:rPr>
              <a:t>approach</a:t>
            </a:r>
            <a:r>
              <a:rPr sz="1500" spc="-40" dirty="0">
                <a:latin typeface="Calibri"/>
                <a:cs typeface="Calibri"/>
              </a:rPr>
              <a:t> </a:t>
            </a:r>
            <a:r>
              <a:rPr sz="1500" dirty="0">
                <a:latin typeface="Calibri"/>
                <a:cs typeface="Calibri"/>
              </a:rPr>
              <a:t>=</a:t>
            </a:r>
            <a:r>
              <a:rPr sz="1500" spc="-10" dirty="0">
                <a:latin typeface="Calibri"/>
                <a:cs typeface="Calibri"/>
              </a:rPr>
              <a:t> </a:t>
            </a:r>
            <a:r>
              <a:rPr sz="1500" dirty="0">
                <a:latin typeface="Calibri"/>
                <a:cs typeface="Calibri"/>
              </a:rPr>
              <a:t>industry-self</a:t>
            </a:r>
            <a:r>
              <a:rPr sz="1500" spc="-40" dirty="0">
                <a:latin typeface="Calibri"/>
                <a:cs typeface="Calibri"/>
              </a:rPr>
              <a:t> </a:t>
            </a:r>
            <a:r>
              <a:rPr sz="1500" spc="-10" dirty="0">
                <a:latin typeface="Calibri"/>
                <a:cs typeface="Calibri"/>
              </a:rPr>
              <a:t>regulation</a:t>
            </a:r>
            <a:endParaRPr sz="1500" dirty="0">
              <a:latin typeface="Calibri"/>
              <a:cs typeface="Calibri"/>
            </a:endParaRPr>
          </a:p>
          <a:p>
            <a:pPr marL="697865" lvl="1" indent="-227965">
              <a:lnSpc>
                <a:spcPts val="1775"/>
              </a:lnSpc>
              <a:buFont typeface="Arial"/>
              <a:buChar char="•"/>
              <a:tabLst>
                <a:tab pos="697865" algn="l"/>
              </a:tabLst>
            </a:pPr>
            <a:r>
              <a:rPr sz="1500" spc="-10" dirty="0">
                <a:latin typeface="Calibri"/>
                <a:cs typeface="Calibri"/>
              </a:rPr>
              <a:t>Voluntary</a:t>
            </a:r>
            <a:r>
              <a:rPr sz="1500" spc="-60" dirty="0">
                <a:latin typeface="Calibri"/>
                <a:cs typeface="Calibri"/>
              </a:rPr>
              <a:t> </a:t>
            </a:r>
            <a:r>
              <a:rPr sz="1500" dirty="0">
                <a:latin typeface="Calibri"/>
                <a:cs typeface="Calibri"/>
              </a:rPr>
              <a:t>AI</a:t>
            </a:r>
            <a:r>
              <a:rPr sz="1500" spc="-40" dirty="0">
                <a:latin typeface="Calibri"/>
                <a:cs typeface="Calibri"/>
              </a:rPr>
              <a:t> </a:t>
            </a:r>
            <a:r>
              <a:rPr sz="1500" dirty="0">
                <a:latin typeface="Calibri"/>
                <a:cs typeface="Calibri"/>
              </a:rPr>
              <a:t>Safety</a:t>
            </a:r>
            <a:r>
              <a:rPr sz="1500" spc="-20" dirty="0">
                <a:latin typeface="Calibri"/>
                <a:cs typeface="Calibri"/>
              </a:rPr>
              <a:t> </a:t>
            </a:r>
            <a:r>
              <a:rPr sz="1500" spc="-10" dirty="0">
                <a:latin typeface="Calibri"/>
                <a:cs typeface="Calibri"/>
              </a:rPr>
              <a:t>standards</a:t>
            </a:r>
            <a:endParaRPr sz="1500" dirty="0">
              <a:latin typeface="Calibri"/>
              <a:cs typeface="Calibri"/>
            </a:endParaRPr>
          </a:p>
          <a:p>
            <a:pPr marL="299085" indent="-286385">
              <a:lnSpc>
                <a:spcPct val="100000"/>
              </a:lnSpc>
              <a:spcBef>
                <a:spcPts val="90"/>
              </a:spcBef>
              <a:buFont typeface="Arial"/>
              <a:buChar char="•"/>
              <a:tabLst>
                <a:tab pos="299085" algn="l"/>
              </a:tabLst>
            </a:pPr>
            <a:r>
              <a:rPr sz="1800" dirty="0">
                <a:solidFill>
                  <a:schemeClr val="accent2"/>
                </a:solidFill>
                <a:latin typeface="Calibri"/>
                <a:cs typeface="Calibri"/>
              </a:rPr>
              <a:t>Governments</a:t>
            </a:r>
            <a:r>
              <a:rPr sz="1800" spc="-40" dirty="0">
                <a:solidFill>
                  <a:schemeClr val="accent2"/>
                </a:solidFill>
                <a:latin typeface="Calibri"/>
                <a:cs typeface="Calibri"/>
              </a:rPr>
              <a:t> </a:t>
            </a:r>
            <a:r>
              <a:rPr sz="1800" dirty="0">
                <a:solidFill>
                  <a:schemeClr val="accent2"/>
                </a:solidFill>
                <a:latin typeface="Calibri"/>
                <a:cs typeface="Calibri"/>
              </a:rPr>
              <a:t>need to</a:t>
            </a:r>
            <a:r>
              <a:rPr sz="1800" spc="-25" dirty="0">
                <a:solidFill>
                  <a:schemeClr val="accent2"/>
                </a:solidFill>
                <a:latin typeface="Calibri"/>
                <a:cs typeface="Calibri"/>
              </a:rPr>
              <a:t> </a:t>
            </a:r>
            <a:r>
              <a:rPr sz="1800" dirty="0">
                <a:solidFill>
                  <a:schemeClr val="accent2"/>
                </a:solidFill>
                <a:latin typeface="Calibri"/>
                <a:cs typeface="Calibri"/>
              </a:rPr>
              <a:t>build</a:t>
            </a:r>
            <a:r>
              <a:rPr sz="1800" spc="10" dirty="0">
                <a:solidFill>
                  <a:schemeClr val="accent2"/>
                </a:solidFill>
                <a:latin typeface="Calibri"/>
                <a:cs typeface="Calibri"/>
              </a:rPr>
              <a:t> </a:t>
            </a:r>
            <a:r>
              <a:rPr sz="1800" dirty="0">
                <a:solidFill>
                  <a:schemeClr val="accent2"/>
                </a:solidFill>
                <a:latin typeface="Calibri"/>
                <a:cs typeface="Calibri"/>
              </a:rPr>
              <a:t>capability</a:t>
            </a:r>
            <a:r>
              <a:rPr sz="1800" spc="-15" dirty="0">
                <a:solidFill>
                  <a:schemeClr val="accent2"/>
                </a:solidFill>
                <a:latin typeface="Calibri"/>
                <a:cs typeface="Calibri"/>
              </a:rPr>
              <a:t> </a:t>
            </a:r>
            <a:r>
              <a:rPr sz="1800" dirty="0">
                <a:solidFill>
                  <a:schemeClr val="accent2"/>
                </a:solidFill>
                <a:latin typeface="Calibri"/>
                <a:cs typeface="Calibri"/>
              </a:rPr>
              <a:t>and </a:t>
            </a:r>
            <a:r>
              <a:rPr sz="1800" spc="-10" dirty="0">
                <a:solidFill>
                  <a:schemeClr val="accent2"/>
                </a:solidFill>
                <a:latin typeface="Calibri"/>
                <a:cs typeface="Calibri"/>
              </a:rPr>
              <a:t>capacity</a:t>
            </a:r>
            <a:endParaRPr sz="1800" dirty="0">
              <a:solidFill>
                <a:schemeClr val="accent2"/>
              </a:solidFill>
              <a:latin typeface="Calibri"/>
              <a:cs typeface="Calibri"/>
            </a:endParaRPr>
          </a:p>
        </p:txBody>
      </p:sp>
      <p:pic>
        <p:nvPicPr>
          <p:cNvPr id="8" name="object 8"/>
          <p:cNvPicPr/>
          <p:nvPr/>
        </p:nvPicPr>
        <p:blipFill>
          <a:blip r:embed="rId5" cstate="print"/>
          <a:stretch>
            <a:fillRect/>
          </a:stretch>
        </p:blipFill>
        <p:spPr>
          <a:xfrm>
            <a:off x="8618009" y="5738327"/>
            <a:ext cx="3263300" cy="59485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2E0A2-9E25-C18B-00AF-48BDADEF206C}"/>
              </a:ext>
            </a:extLst>
          </p:cNvPr>
          <p:cNvSpPr>
            <a:spLocks noGrp="1"/>
          </p:cNvSpPr>
          <p:nvPr>
            <p:ph type="title" idx="1"/>
          </p:nvPr>
        </p:nvSpPr>
        <p:spPr>
          <a:xfrm>
            <a:off x="900544" y="301752"/>
            <a:ext cx="10668001" cy="731520"/>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8C2C74D3-1E99-047C-2D38-F939C1659C34}"/>
              </a:ext>
            </a:extLst>
          </p:cNvPr>
          <p:cNvSpPr>
            <a:spLocks noGrp="1"/>
          </p:cNvSpPr>
          <p:nvPr>
            <p:ph idx="2"/>
          </p:nvPr>
        </p:nvSpPr>
        <p:spPr>
          <a:xfrm>
            <a:off x="900544" y="1165536"/>
            <a:ext cx="10668001" cy="5262696"/>
          </a:xfrm>
        </p:spPr>
        <p:txBody>
          <a:bodyPr/>
          <a:lstStyle/>
          <a:p>
            <a:endParaRPr lang="en-US"/>
          </a:p>
        </p:txBody>
      </p:sp>
    </p:spTree>
    <p:extLst>
      <p:ext uri="{BB962C8B-B14F-4D97-AF65-F5344CB8AC3E}">
        <p14:creationId xmlns:p14="http://schemas.microsoft.com/office/powerpoint/2010/main" val="1123669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8E56EC-05A8-44A5-A26F-6F4D685C3151}"/>
              </a:ext>
            </a:extLst>
          </p:cNvPr>
          <p:cNvSpPr>
            <a:spLocks noGrp="1"/>
          </p:cNvSpPr>
          <p:nvPr>
            <p:ph type="sldNum" idx="97"/>
          </p:nvPr>
        </p:nvSpPr>
        <p:spPr/>
        <p:txBody>
          <a:bodyPr/>
          <a:lstStyle/>
          <a:p>
            <a:fld id="{86A8BF56-6CB3-514C-9A64-F39D95C9E25B}" type="slidenum">
              <a:rPr lang="en-US" smtClean="0"/>
              <a:pPr/>
              <a:t>3</a:t>
            </a:fld>
            <a:endParaRPr lang="en-US" dirty="0"/>
          </a:p>
        </p:txBody>
      </p:sp>
      <p:sp>
        <p:nvSpPr>
          <p:cNvPr id="2" name="Title 1">
            <a:extLst>
              <a:ext uri="{FF2B5EF4-FFF2-40B4-BE49-F238E27FC236}">
                <a16:creationId xmlns:a16="http://schemas.microsoft.com/office/drawing/2014/main" id="{26E8814D-DF42-4547-83DC-45E1CBCA0CBA}"/>
              </a:ext>
            </a:extLst>
          </p:cNvPr>
          <p:cNvSpPr>
            <a:spLocks noGrp="1"/>
          </p:cNvSpPr>
          <p:nvPr>
            <p:ph type="title" idx="1"/>
          </p:nvPr>
        </p:nvSpPr>
        <p:spPr>
          <a:xfrm>
            <a:off x="720436" y="301752"/>
            <a:ext cx="10627268" cy="731520"/>
          </a:xfrm>
        </p:spPr>
        <p:txBody>
          <a:bodyPr>
            <a:noAutofit/>
          </a:bodyPr>
          <a:lstStyle/>
          <a:p>
            <a:r>
              <a:rPr lang="en-US" sz="5400" dirty="0">
                <a:solidFill>
                  <a:schemeClr val="tx2"/>
                </a:solidFill>
                <a:latin typeface="+mj-lt"/>
              </a:rPr>
              <a:t>Responsible AI?</a:t>
            </a:r>
          </a:p>
        </p:txBody>
      </p:sp>
      <p:sp>
        <p:nvSpPr>
          <p:cNvPr id="38" name="TextBox 37">
            <a:extLst>
              <a:ext uri="{FF2B5EF4-FFF2-40B4-BE49-F238E27FC236}">
                <a16:creationId xmlns:a16="http://schemas.microsoft.com/office/drawing/2014/main" id="{D5B166BE-ED32-A94B-9020-7C05E40305DD}"/>
              </a:ext>
            </a:extLst>
          </p:cNvPr>
          <p:cNvSpPr txBox="1"/>
          <p:nvPr/>
        </p:nvSpPr>
        <p:spPr bwMode="auto">
          <a:xfrm>
            <a:off x="851457" y="2383322"/>
            <a:ext cx="10489087" cy="4172926"/>
          </a:xfrm>
          <a:prstGeom prst="rect">
            <a:avLst/>
          </a:prstGeom>
          <a:noFill/>
          <a:ln w="9525">
            <a:noFill/>
            <a:miter lim="800000"/>
            <a:headEnd/>
            <a:tailEnd/>
          </a:ln>
          <a:effectLst/>
        </p:spPr>
        <p:txBody>
          <a:bodyPr vert="horz" wrap="square" lIns="0" tIns="91416" rIns="91416" bIns="45708" numCol="1" rtlCol="0" anchor="t" anchorCtr="0" compatLnSpc="1">
            <a:prstTxWarp prst="textNoShape">
              <a:avLst/>
            </a:prstTxWarp>
            <a:noAutofit/>
          </a:bodyPr>
          <a:lstStyle>
            <a:defPPr>
              <a:defRPr lang="en-US"/>
            </a:defPPr>
            <a:lvl3pPr marL="114300" lvl="2">
              <a:defRPr sz="1200" kern="0">
                <a:solidFill>
                  <a:schemeClr val="tx1">
                    <a:lumMod val="65000"/>
                    <a:lumOff val="35000"/>
                  </a:schemeClr>
                </a:solidFill>
              </a:defRPr>
            </a:lvl3pPr>
          </a:lstStyle>
          <a:p>
            <a:pPr marL="115888"/>
            <a:r>
              <a:rPr lang="en-US" sz="3600" dirty="0">
                <a:solidFill>
                  <a:schemeClr val="tx2"/>
                </a:solidFill>
              </a:rPr>
              <a:t>[…] "AI that is innovative and trustworthy and that respects human rights and democratic values.“</a:t>
            </a:r>
          </a:p>
          <a:p>
            <a:pPr marL="115888"/>
            <a:endParaRPr lang="en-US" sz="3600" dirty="0">
              <a:solidFill>
                <a:schemeClr val="tx2"/>
              </a:solidFill>
            </a:endParaRPr>
          </a:p>
          <a:p>
            <a:pPr lvl="2" algn="r" defTabSz="340117">
              <a:spcAft>
                <a:spcPts val="600"/>
              </a:spcAft>
            </a:pPr>
            <a:r>
              <a:rPr lang="en-US" sz="1600" dirty="0">
                <a:solidFill>
                  <a:schemeClr val="tx2"/>
                </a:solidFill>
              </a:rPr>
              <a:t>- Organization for Economic Co-operation and Development (OECD), OECD AI principles overview, May 2019</a:t>
            </a:r>
            <a:endParaRPr lang="en-US" sz="1800" i="1" dirty="0">
              <a:solidFill>
                <a:schemeClr val="tx2"/>
              </a:solidFill>
            </a:endParaRPr>
          </a:p>
        </p:txBody>
      </p:sp>
    </p:spTree>
    <p:custDataLst>
      <p:tags r:id="rId1"/>
    </p:custDataLst>
    <p:extLst>
      <p:ext uri="{BB962C8B-B14F-4D97-AF65-F5344CB8AC3E}">
        <p14:creationId xmlns:p14="http://schemas.microsoft.com/office/powerpoint/2010/main" val="1688600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634C7-8177-EC5F-E1FE-631257C0334A}"/>
              </a:ext>
            </a:extLst>
          </p:cNvPr>
          <p:cNvSpPr>
            <a:spLocks noGrp="1"/>
          </p:cNvSpPr>
          <p:nvPr>
            <p:ph type="title" idx="1"/>
          </p:nvPr>
        </p:nvSpPr>
        <p:spPr>
          <a:xfrm>
            <a:off x="692726" y="301752"/>
            <a:ext cx="11139610" cy="731520"/>
          </a:xfrm>
        </p:spPr>
        <p:txBody>
          <a:bodyPr>
            <a:noAutofit/>
          </a:bodyPr>
          <a:lstStyle/>
          <a:p>
            <a:r>
              <a:rPr lang="en-US" sz="5400" dirty="0"/>
              <a:t> What is Responsible AI?</a:t>
            </a:r>
          </a:p>
        </p:txBody>
      </p:sp>
      <p:sp>
        <p:nvSpPr>
          <p:cNvPr id="3" name="Content Placeholder 2">
            <a:extLst>
              <a:ext uri="{FF2B5EF4-FFF2-40B4-BE49-F238E27FC236}">
                <a16:creationId xmlns:a16="http://schemas.microsoft.com/office/drawing/2014/main" id="{1A083170-A4F5-6E3C-E092-D01C60D8C8DB}"/>
              </a:ext>
            </a:extLst>
          </p:cNvPr>
          <p:cNvSpPr>
            <a:spLocks noGrp="1"/>
          </p:cNvSpPr>
          <p:nvPr>
            <p:ph idx="2"/>
          </p:nvPr>
        </p:nvSpPr>
        <p:spPr>
          <a:xfrm>
            <a:off x="692726" y="1814944"/>
            <a:ext cx="10584873" cy="4613287"/>
          </a:xfrm>
        </p:spPr>
        <p:txBody>
          <a:bodyPr/>
          <a:lstStyle/>
          <a:p>
            <a:r>
              <a:rPr lang="en-US" b="0" i="0" dirty="0">
                <a:solidFill>
                  <a:srgbClr val="D1D5DB"/>
                </a:solidFill>
                <a:effectLst/>
                <a:latin typeface="Söhne"/>
              </a:rPr>
              <a:t>Responsible AI involves developing and deploying AI ethically and legally, aiming for safety, trustworthiness, and transparency. It's crucial for reducing AI bias and increasing end-user trust​​​</a:t>
            </a:r>
            <a:endParaRPr lang="en-US" dirty="0"/>
          </a:p>
        </p:txBody>
      </p:sp>
    </p:spTree>
    <p:extLst>
      <p:ext uri="{BB962C8B-B14F-4D97-AF65-F5344CB8AC3E}">
        <p14:creationId xmlns:p14="http://schemas.microsoft.com/office/powerpoint/2010/main" val="2418216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382043-92DD-4801-A2B8-98170DAE747F}"/>
              </a:ext>
            </a:extLst>
          </p:cNvPr>
          <p:cNvSpPr>
            <a:spLocks noGrp="1"/>
          </p:cNvSpPr>
          <p:nvPr>
            <p:ph type="sldNum" idx="97"/>
          </p:nvPr>
        </p:nvSpPr>
        <p:spPr/>
        <p:txBody>
          <a:bodyPr/>
          <a:lstStyle/>
          <a:p>
            <a:fld id="{86A8BF56-6CB3-514C-9A64-F39D95C9E25B}" type="slidenum">
              <a:rPr lang="en-US" smtClean="0"/>
              <a:pPr/>
              <a:t>5</a:t>
            </a:fld>
            <a:endParaRPr lang="en-US" dirty="0"/>
          </a:p>
        </p:txBody>
      </p:sp>
      <p:sp>
        <p:nvSpPr>
          <p:cNvPr id="4" name="Title 3">
            <a:extLst>
              <a:ext uri="{FF2B5EF4-FFF2-40B4-BE49-F238E27FC236}">
                <a16:creationId xmlns:a16="http://schemas.microsoft.com/office/drawing/2014/main" id="{E7279682-3EF4-2FCC-39DD-21560C73ED88}"/>
              </a:ext>
            </a:extLst>
          </p:cNvPr>
          <p:cNvSpPr>
            <a:spLocks noGrp="1"/>
          </p:cNvSpPr>
          <p:nvPr>
            <p:ph type="title" idx="1"/>
          </p:nvPr>
        </p:nvSpPr>
        <p:spPr>
          <a:xfrm>
            <a:off x="457200" y="301752"/>
            <a:ext cx="11375136" cy="731520"/>
          </a:xfrm>
        </p:spPr>
        <p:txBody>
          <a:bodyPr>
            <a:noAutofit/>
          </a:bodyPr>
          <a:lstStyle/>
          <a:p>
            <a:r>
              <a:rPr lang="en-US" sz="5400" dirty="0"/>
              <a:t>Why responsible AI?</a:t>
            </a:r>
          </a:p>
        </p:txBody>
      </p:sp>
      <p:sp>
        <p:nvSpPr>
          <p:cNvPr id="5" name="Content Placeholder 4">
            <a:extLst>
              <a:ext uri="{FF2B5EF4-FFF2-40B4-BE49-F238E27FC236}">
                <a16:creationId xmlns:a16="http://schemas.microsoft.com/office/drawing/2014/main" id="{C9116664-E4A6-4640-5AFC-8B22D31D6E6B}"/>
              </a:ext>
            </a:extLst>
          </p:cNvPr>
          <p:cNvSpPr>
            <a:spLocks noGrp="1"/>
          </p:cNvSpPr>
          <p:nvPr>
            <p:ph idx="2"/>
          </p:nvPr>
        </p:nvSpPr>
        <p:spPr>
          <a:xfrm>
            <a:off x="762000" y="1595304"/>
            <a:ext cx="8933465" cy="5262696"/>
          </a:xfrm>
        </p:spPr>
        <p:txBody>
          <a:bodyPr/>
          <a:lstStyle/>
          <a:p>
            <a:pPr marL="0" indent="0">
              <a:buNone/>
            </a:pPr>
            <a:r>
              <a:rPr lang="en-US" dirty="0">
                <a:solidFill>
                  <a:schemeClr val="tx2"/>
                </a:solidFill>
              </a:rPr>
              <a:t>Here are a few of the reasons why responsible AI is important:</a:t>
            </a:r>
          </a:p>
          <a:p>
            <a:pPr lvl="1"/>
            <a:r>
              <a:rPr lang="en-US" dirty="0">
                <a:solidFill>
                  <a:schemeClr val="tx2"/>
                </a:solidFill>
              </a:rPr>
              <a:t>Is the right thing to do</a:t>
            </a:r>
          </a:p>
          <a:p>
            <a:pPr lvl="1"/>
            <a:r>
              <a:rPr lang="en-US" dirty="0">
                <a:solidFill>
                  <a:schemeClr val="tx2"/>
                </a:solidFill>
              </a:rPr>
              <a:t>Helps prevent unintended impacts</a:t>
            </a:r>
          </a:p>
          <a:p>
            <a:pPr lvl="1"/>
            <a:r>
              <a:rPr lang="en-US" dirty="0">
                <a:solidFill>
                  <a:schemeClr val="tx2"/>
                </a:solidFill>
              </a:rPr>
              <a:t>Allows auditing of AI systems to gain trust from users</a:t>
            </a:r>
          </a:p>
          <a:p>
            <a:pPr lvl="1"/>
            <a:r>
              <a:rPr lang="en-US" dirty="0">
                <a:solidFill>
                  <a:schemeClr val="tx2"/>
                </a:solidFill>
              </a:rPr>
              <a:t>Can help meet regulatory and policy requirements</a:t>
            </a:r>
          </a:p>
        </p:txBody>
      </p:sp>
      <p:pic>
        <p:nvPicPr>
          <p:cNvPr id="3" name="Picture 2">
            <a:extLst>
              <a:ext uri="{FF2B5EF4-FFF2-40B4-BE49-F238E27FC236}">
                <a16:creationId xmlns:a16="http://schemas.microsoft.com/office/drawing/2014/main" id="{FBC1E4F4-AFD6-3013-9448-00EAF00DB2B0}"/>
              </a:ext>
            </a:extLst>
          </p:cNvPr>
          <p:cNvPicPr>
            <a:picLocks noChangeAspect="1"/>
          </p:cNvPicPr>
          <p:nvPr/>
        </p:nvPicPr>
        <p:blipFill>
          <a:blip r:embed="rId4"/>
          <a:stretch>
            <a:fillRect/>
          </a:stretch>
        </p:blipFill>
        <p:spPr>
          <a:xfrm>
            <a:off x="9188605" y="3854605"/>
            <a:ext cx="3003395" cy="3003395"/>
          </a:xfrm>
          <a:prstGeom prst="rect">
            <a:avLst/>
          </a:prstGeom>
          <a:ln>
            <a:noFill/>
          </a:ln>
          <a:effectLst>
            <a:softEdge rad="112500"/>
          </a:effectLst>
        </p:spPr>
      </p:pic>
    </p:spTree>
    <p:custDataLst>
      <p:tags r:id="rId1"/>
    </p:custDataLst>
    <p:extLst>
      <p:ext uri="{BB962C8B-B14F-4D97-AF65-F5344CB8AC3E}">
        <p14:creationId xmlns:p14="http://schemas.microsoft.com/office/powerpoint/2010/main" val="4208022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F812-DD3E-BAB5-1B01-15218AABDAD5}"/>
              </a:ext>
            </a:extLst>
          </p:cNvPr>
          <p:cNvSpPr>
            <a:spLocks noGrp="1"/>
          </p:cNvSpPr>
          <p:nvPr>
            <p:ph type="title" idx="1"/>
          </p:nvPr>
        </p:nvSpPr>
        <p:spPr/>
        <p:txBody>
          <a:bodyPr>
            <a:normAutofit fontScale="90000"/>
          </a:bodyPr>
          <a:lstStyle/>
          <a:p>
            <a:r>
              <a:rPr lang="en-US" dirty="0"/>
              <a:t>AI Risks</a:t>
            </a:r>
          </a:p>
        </p:txBody>
      </p:sp>
      <p:sp>
        <p:nvSpPr>
          <p:cNvPr id="7" name="Content Placeholder 6">
            <a:extLst>
              <a:ext uri="{FF2B5EF4-FFF2-40B4-BE49-F238E27FC236}">
                <a16:creationId xmlns:a16="http://schemas.microsoft.com/office/drawing/2014/main" id="{9226326F-9980-A02D-849F-7141FFB8C6E1}"/>
              </a:ext>
            </a:extLst>
          </p:cNvPr>
          <p:cNvSpPr>
            <a:spLocks noGrp="1"/>
          </p:cNvSpPr>
          <p:nvPr>
            <p:ph idx="2"/>
          </p:nvPr>
        </p:nvSpPr>
        <p:spPr>
          <a:xfrm>
            <a:off x="365760" y="1496290"/>
            <a:ext cx="11466576" cy="4931941"/>
          </a:xfrm>
        </p:spPr>
        <p:txBody>
          <a:bodyPr/>
          <a:lstStyle/>
          <a:p>
            <a:pPr marL="0" indent="0">
              <a:buNone/>
            </a:pPr>
            <a:endParaRPr lang="en-US" dirty="0">
              <a:solidFill>
                <a:schemeClr val="accent1">
                  <a:lumMod val="20000"/>
                  <a:lumOff val="80000"/>
                </a:schemeClr>
              </a:solidFill>
            </a:endParaRPr>
          </a:p>
          <a:p>
            <a:r>
              <a:rPr lang="en-US" dirty="0">
                <a:solidFill>
                  <a:schemeClr val="accent1">
                    <a:lumMod val="20000"/>
                    <a:lumOff val="80000"/>
                  </a:schemeClr>
                </a:solidFill>
              </a:rPr>
              <a:t>“The darkest scenario is that people will experiment with pathogens, engineered synthetic pathogens that might end up accidentally or intentionally being more transmissible,” Suleyman said The Diary of a CEO podcast… </a:t>
            </a:r>
            <a:r>
              <a:rPr lang="en-US" dirty="0"/>
              <a:t>Mustafa Suleyman</a:t>
            </a:r>
          </a:p>
        </p:txBody>
      </p:sp>
      <p:pic>
        <p:nvPicPr>
          <p:cNvPr id="8" name="Picture 7">
            <a:extLst>
              <a:ext uri="{FF2B5EF4-FFF2-40B4-BE49-F238E27FC236}">
                <a16:creationId xmlns:a16="http://schemas.microsoft.com/office/drawing/2014/main" id="{F1FB6408-A041-6498-9FA2-52BC8A9E1E33}"/>
              </a:ext>
            </a:extLst>
          </p:cNvPr>
          <p:cNvPicPr>
            <a:picLocks noChangeAspect="1"/>
          </p:cNvPicPr>
          <p:nvPr/>
        </p:nvPicPr>
        <p:blipFill>
          <a:blip r:embed="rId2"/>
          <a:stretch>
            <a:fillRect/>
          </a:stretch>
        </p:blipFill>
        <p:spPr>
          <a:xfrm>
            <a:off x="9781309" y="4578928"/>
            <a:ext cx="2279072" cy="2279072"/>
          </a:xfrm>
          <a:prstGeom prst="rect">
            <a:avLst/>
          </a:prstGeom>
          <a:ln>
            <a:noFill/>
          </a:ln>
          <a:effectLst>
            <a:softEdge rad="112500"/>
          </a:effectLst>
        </p:spPr>
      </p:pic>
    </p:spTree>
    <p:extLst>
      <p:ext uri="{BB962C8B-B14F-4D97-AF65-F5344CB8AC3E}">
        <p14:creationId xmlns:p14="http://schemas.microsoft.com/office/powerpoint/2010/main" val="3112543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22376" rIns="0" bIns="0" rtlCol="0">
            <a:spAutoFit/>
          </a:bodyPr>
          <a:lstStyle/>
          <a:p>
            <a:pPr marL="269875">
              <a:lnSpc>
                <a:spcPct val="100000"/>
              </a:lnSpc>
              <a:spcBef>
                <a:spcPts val="95"/>
              </a:spcBef>
            </a:pPr>
            <a:r>
              <a:rPr spc="-10" dirty="0"/>
              <a:t>Potential</a:t>
            </a:r>
            <a:r>
              <a:rPr spc="-120" dirty="0"/>
              <a:t> </a:t>
            </a:r>
            <a:r>
              <a:rPr dirty="0"/>
              <a:t>of</a:t>
            </a:r>
            <a:r>
              <a:rPr spc="-114" dirty="0"/>
              <a:t> </a:t>
            </a:r>
            <a:r>
              <a:rPr spc="-20" dirty="0"/>
              <a:t>Generative</a:t>
            </a:r>
            <a:r>
              <a:rPr spc="-140" dirty="0"/>
              <a:t> </a:t>
            </a:r>
            <a:r>
              <a:rPr spc="-25" dirty="0"/>
              <a:t>AI</a:t>
            </a:r>
          </a:p>
        </p:txBody>
      </p:sp>
      <p:sp>
        <p:nvSpPr>
          <p:cNvPr id="3" name="object 3"/>
          <p:cNvSpPr txBox="1"/>
          <p:nvPr/>
        </p:nvSpPr>
        <p:spPr>
          <a:xfrm>
            <a:off x="661923" y="1462553"/>
            <a:ext cx="7096318" cy="5011500"/>
          </a:xfrm>
          <a:prstGeom prst="rect">
            <a:avLst/>
          </a:prstGeom>
        </p:spPr>
        <p:txBody>
          <a:bodyPr vert="horz" wrap="square" lIns="0" tIns="13335" rIns="0" bIns="0" rtlCol="0">
            <a:spAutoFit/>
          </a:bodyPr>
          <a:lstStyle/>
          <a:p>
            <a:pPr marL="240665" indent="-227965">
              <a:lnSpc>
                <a:spcPts val="2380"/>
              </a:lnSpc>
              <a:spcBef>
                <a:spcPts val="515"/>
              </a:spcBef>
              <a:buFont typeface="Arial"/>
              <a:buChar char="•"/>
              <a:tabLst>
                <a:tab pos="240665" algn="l"/>
              </a:tabLst>
            </a:pPr>
            <a:r>
              <a:rPr sz="2800" dirty="0">
                <a:solidFill>
                  <a:schemeClr val="accent4">
                    <a:lumMod val="60000"/>
                    <a:lumOff val="40000"/>
                  </a:schemeClr>
                </a:solidFill>
                <a:cs typeface="Calibri"/>
              </a:rPr>
              <a:t>Economic</a:t>
            </a:r>
            <a:r>
              <a:rPr sz="2800" spc="-65" dirty="0">
                <a:solidFill>
                  <a:schemeClr val="accent4">
                    <a:lumMod val="60000"/>
                    <a:lumOff val="40000"/>
                  </a:schemeClr>
                </a:solidFill>
                <a:cs typeface="Calibri"/>
              </a:rPr>
              <a:t> </a:t>
            </a:r>
            <a:r>
              <a:rPr sz="2800" spc="-10" dirty="0">
                <a:solidFill>
                  <a:schemeClr val="accent4">
                    <a:lumMod val="60000"/>
                    <a:lumOff val="40000"/>
                  </a:schemeClr>
                </a:solidFill>
                <a:cs typeface="Calibri"/>
              </a:rPr>
              <a:t>Potential</a:t>
            </a:r>
            <a:endParaRPr sz="2800" dirty="0">
              <a:solidFill>
                <a:schemeClr val="accent4">
                  <a:lumMod val="60000"/>
                  <a:lumOff val="40000"/>
                </a:schemeClr>
              </a:solidFill>
              <a:cs typeface="Calibri"/>
            </a:endParaRPr>
          </a:p>
          <a:p>
            <a:pPr marL="698500" lvl="1" indent="-228600">
              <a:lnSpc>
                <a:spcPts val="2425"/>
              </a:lnSpc>
              <a:buFont typeface="Arial"/>
              <a:buChar char="•"/>
              <a:tabLst>
                <a:tab pos="698500" algn="l"/>
              </a:tabLst>
            </a:pPr>
            <a:r>
              <a:rPr sz="2000" dirty="0">
                <a:solidFill>
                  <a:srgbClr val="4471C4"/>
                </a:solidFill>
                <a:cs typeface="Calibri"/>
              </a:rPr>
              <a:t>40%</a:t>
            </a:r>
            <a:r>
              <a:rPr sz="2000" spc="-35" dirty="0">
                <a:solidFill>
                  <a:srgbClr val="4471C4"/>
                </a:solidFill>
                <a:cs typeface="Calibri"/>
              </a:rPr>
              <a:t> </a:t>
            </a:r>
            <a:r>
              <a:rPr sz="2000" dirty="0">
                <a:cs typeface="Calibri"/>
              </a:rPr>
              <a:t>of</a:t>
            </a:r>
            <a:r>
              <a:rPr sz="2000" spc="-15" dirty="0">
                <a:cs typeface="Calibri"/>
              </a:rPr>
              <a:t> </a:t>
            </a:r>
            <a:r>
              <a:rPr sz="2000" dirty="0">
                <a:cs typeface="Calibri"/>
              </a:rPr>
              <a:t>all</a:t>
            </a:r>
            <a:r>
              <a:rPr sz="2000" spc="-30" dirty="0">
                <a:cs typeface="Calibri"/>
              </a:rPr>
              <a:t> </a:t>
            </a:r>
            <a:r>
              <a:rPr sz="2000" dirty="0">
                <a:cs typeface="Calibri"/>
              </a:rPr>
              <a:t>working</a:t>
            </a:r>
            <a:r>
              <a:rPr sz="2000" spc="-55" dirty="0">
                <a:cs typeface="Calibri"/>
              </a:rPr>
              <a:t> </a:t>
            </a:r>
            <a:r>
              <a:rPr sz="2000" dirty="0">
                <a:cs typeface="Calibri"/>
              </a:rPr>
              <a:t>hours</a:t>
            </a:r>
            <a:r>
              <a:rPr sz="2000" spc="-65" dirty="0">
                <a:cs typeface="Calibri"/>
              </a:rPr>
              <a:t> </a:t>
            </a:r>
            <a:r>
              <a:rPr sz="2000" dirty="0">
                <a:cs typeface="Calibri"/>
              </a:rPr>
              <a:t>across</a:t>
            </a:r>
            <a:r>
              <a:rPr sz="2000" spc="-45" dirty="0">
                <a:cs typeface="Calibri"/>
              </a:rPr>
              <a:t> </a:t>
            </a:r>
            <a:r>
              <a:rPr sz="2000" dirty="0">
                <a:cs typeface="Calibri"/>
              </a:rPr>
              <a:t>all</a:t>
            </a:r>
            <a:r>
              <a:rPr sz="2000" spc="-40" dirty="0">
                <a:cs typeface="Calibri"/>
              </a:rPr>
              <a:t> </a:t>
            </a:r>
            <a:r>
              <a:rPr sz="2000" dirty="0">
                <a:cs typeface="Calibri"/>
              </a:rPr>
              <a:t>industries</a:t>
            </a:r>
            <a:r>
              <a:rPr sz="2000" spc="-20" dirty="0">
                <a:cs typeface="Calibri"/>
              </a:rPr>
              <a:t> </a:t>
            </a:r>
            <a:r>
              <a:rPr sz="2000" dirty="0">
                <a:cs typeface="Calibri"/>
              </a:rPr>
              <a:t>can</a:t>
            </a:r>
            <a:r>
              <a:rPr sz="2000" spc="-55" dirty="0">
                <a:cs typeface="Calibri"/>
              </a:rPr>
              <a:t> </a:t>
            </a:r>
            <a:r>
              <a:rPr sz="2000" dirty="0">
                <a:cs typeface="Calibri"/>
              </a:rPr>
              <a:t>be</a:t>
            </a:r>
            <a:r>
              <a:rPr sz="2000" spc="-30" dirty="0">
                <a:cs typeface="Calibri"/>
              </a:rPr>
              <a:t> </a:t>
            </a:r>
            <a:r>
              <a:rPr sz="2000" dirty="0">
                <a:cs typeface="Calibri"/>
              </a:rPr>
              <a:t>impacted</a:t>
            </a:r>
            <a:r>
              <a:rPr sz="2000" spc="-40" dirty="0">
                <a:cs typeface="Calibri"/>
              </a:rPr>
              <a:t> </a:t>
            </a:r>
            <a:r>
              <a:rPr sz="2000" spc="-25" dirty="0">
                <a:cs typeface="Calibri"/>
              </a:rPr>
              <a:t>by</a:t>
            </a:r>
            <a:endParaRPr sz="2000" dirty="0">
              <a:cs typeface="Calibri"/>
            </a:endParaRPr>
          </a:p>
          <a:p>
            <a:pPr marL="698500">
              <a:lnSpc>
                <a:spcPts val="1795"/>
              </a:lnSpc>
            </a:pPr>
            <a:r>
              <a:rPr sz="2000" dirty="0">
                <a:cs typeface="Calibri"/>
              </a:rPr>
              <a:t>LLMs</a:t>
            </a:r>
            <a:r>
              <a:rPr sz="2000" spc="-50" dirty="0">
                <a:cs typeface="Calibri"/>
              </a:rPr>
              <a:t> </a:t>
            </a:r>
            <a:r>
              <a:rPr sz="2000" dirty="0">
                <a:cs typeface="Calibri"/>
              </a:rPr>
              <a:t>such</a:t>
            </a:r>
            <a:r>
              <a:rPr sz="2000" spc="-45" dirty="0">
                <a:cs typeface="Calibri"/>
              </a:rPr>
              <a:t> </a:t>
            </a:r>
            <a:r>
              <a:rPr sz="2000" dirty="0">
                <a:cs typeface="Calibri"/>
              </a:rPr>
              <a:t>as</a:t>
            </a:r>
            <a:r>
              <a:rPr sz="2000" spc="-30" dirty="0">
                <a:cs typeface="Calibri"/>
              </a:rPr>
              <a:t> </a:t>
            </a:r>
            <a:r>
              <a:rPr sz="2000" spc="-20" dirty="0">
                <a:cs typeface="Calibri"/>
              </a:rPr>
              <a:t>ChatGPT</a:t>
            </a:r>
            <a:r>
              <a:rPr sz="1700" spc="-20" dirty="0">
                <a:cs typeface="Calibri"/>
              </a:rPr>
              <a:t>.</a:t>
            </a:r>
            <a:r>
              <a:rPr sz="1700" spc="-30" dirty="0">
                <a:cs typeface="Calibri"/>
              </a:rPr>
              <a:t> </a:t>
            </a:r>
            <a:r>
              <a:rPr sz="1200" dirty="0">
                <a:cs typeface="Calibri"/>
              </a:rPr>
              <a:t>Accenture</a:t>
            </a:r>
            <a:r>
              <a:rPr sz="1200" spc="-35" dirty="0">
                <a:cs typeface="Calibri"/>
              </a:rPr>
              <a:t> </a:t>
            </a:r>
            <a:r>
              <a:rPr sz="1200" dirty="0">
                <a:cs typeface="Calibri"/>
              </a:rPr>
              <a:t>report</a:t>
            </a:r>
            <a:r>
              <a:rPr sz="1200" spc="-30" dirty="0">
                <a:cs typeface="Calibri"/>
              </a:rPr>
              <a:t> </a:t>
            </a:r>
            <a:r>
              <a:rPr sz="1200" spc="-20" dirty="0">
                <a:cs typeface="Calibri"/>
              </a:rPr>
              <a:t>2023</a:t>
            </a:r>
            <a:endParaRPr sz="1200" dirty="0">
              <a:cs typeface="Calibri"/>
            </a:endParaRPr>
          </a:p>
          <a:p>
            <a:pPr marL="698500" marR="5080" lvl="1" indent="-228600">
              <a:lnSpc>
                <a:spcPct val="86600"/>
              </a:lnSpc>
              <a:spcBef>
                <a:spcPts val="335"/>
              </a:spcBef>
              <a:buFont typeface="Arial"/>
              <a:buChar char="•"/>
              <a:tabLst>
                <a:tab pos="698500" algn="l"/>
              </a:tabLst>
            </a:pPr>
            <a:r>
              <a:rPr sz="1700" dirty="0">
                <a:cs typeface="Calibri"/>
              </a:rPr>
              <a:t>Knowledge</a:t>
            </a:r>
            <a:r>
              <a:rPr sz="1700" spc="-80" dirty="0">
                <a:cs typeface="Calibri"/>
              </a:rPr>
              <a:t> </a:t>
            </a:r>
            <a:r>
              <a:rPr sz="1700" spc="-10" dirty="0">
                <a:cs typeface="Calibri"/>
              </a:rPr>
              <a:t>workers</a:t>
            </a:r>
            <a:r>
              <a:rPr sz="1700" spc="-65" dirty="0">
                <a:cs typeface="Calibri"/>
              </a:rPr>
              <a:t> </a:t>
            </a:r>
            <a:r>
              <a:rPr sz="1700" dirty="0">
                <a:cs typeface="Calibri"/>
              </a:rPr>
              <a:t>gain</a:t>
            </a:r>
            <a:r>
              <a:rPr sz="1700" spc="-20" dirty="0">
                <a:cs typeface="Calibri"/>
              </a:rPr>
              <a:t> </a:t>
            </a:r>
            <a:r>
              <a:rPr sz="2400" spc="-10" dirty="0">
                <a:solidFill>
                  <a:srgbClr val="4471C4"/>
                </a:solidFill>
                <a:cs typeface="Calibri"/>
              </a:rPr>
              <a:t>40%</a:t>
            </a:r>
            <a:r>
              <a:rPr sz="2400" spc="-160" dirty="0">
                <a:solidFill>
                  <a:srgbClr val="4471C4"/>
                </a:solidFill>
                <a:cs typeface="Calibri"/>
              </a:rPr>
              <a:t> </a:t>
            </a:r>
            <a:r>
              <a:rPr sz="1700" dirty="0">
                <a:cs typeface="Calibri"/>
              </a:rPr>
              <a:t>performance</a:t>
            </a:r>
            <a:r>
              <a:rPr sz="1700" spc="-55" dirty="0">
                <a:cs typeface="Calibri"/>
              </a:rPr>
              <a:t> </a:t>
            </a:r>
            <a:r>
              <a:rPr sz="1700" dirty="0">
                <a:cs typeface="Calibri"/>
              </a:rPr>
              <a:t>boost</a:t>
            </a:r>
            <a:r>
              <a:rPr sz="1700" spc="-30" dirty="0">
                <a:cs typeface="Calibri"/>
              </a:rPr>
              <a:t> </a:t>
            </a:r>
            <a:r>
              <a:rPr sz="1700" dirty="0">
                <a:cs typeface="Calibri"/>
              </a:rPr>
              <a:t>from</a:t>
            </a:r>
            <a:r>
              <a:rPr sz="1700" spc="-25" dirty="0">
                <a:cs typeface="Calibri"/>
              </a:rPr>
              <a:t> </a:t>
            </a:r>
            <a:r>
              <a:rPr sz="1700" spc="-10" dirty="0">
                <a:cs typeface="Calibri"/>
              </a:rPr>
              <a:t>GPT-</a:t>
            </a:r>
            <a:r>
              <a:rPr sz="1700" dirty="0">
                <a:cs typeface="Calibri"/>
              </a:rPr>
              <a:t>4.</a:t>
            </a:r>
            <a:r>
              <a:rPr sz="1700" spc="-20" dirty="0">
                <a:cs typeface="Calibri"/>
              </a:rPr>
              <a:t> </a:t>
            </a:r>
            <a:r>
              <a:rPr sz="1100" spc="-25" dirty="0">
                <a:cs typeface="Calibri"/>
              </a:rPr>
              <a:t>BCG </a:t>
            </a:r>
            <a:r>
              <a:rPr sz="1100" spc="-10" dirty="0">
                <a:cs typeface="Calibri"/>
              </a:rPr>
              <a:t>study</a:t>
            </a:r>
            <a:endParaRPr sz="1100" dirty="0">
              <a:cs typeface="Calibri"/>
            </a:endParaRPr>
          </a:p>
          <a:p>
            <a:pPr marL="240665" indent="-227965">
              <a:lnSpc>
                <a:spcPct val="100000"/>
              </a:lnSpc>
              <a:spcBef>
                <a:spcPts val="450"/>
              </a:spcBef>
              <a:buFont typeface="Arial"/>
              <a:buChar char="•"/>
              <a:tabLst>
                <a:tab pos="240665" algn="l"/>
              </a:tabLst>
            </a:pPr>
            <a:r>
              <a:rPr sz="2800" spc="-10" dirty="0">
                <a:solidFill>
                  <a:schemeClr val="accent4">
                    <a:lumMod val="60000"/>
                    <a:lumOff val="40000"/>
                  </a:schemeClr>
                </a:solidFill>
                <a:cs typeface="Calibri"/>
              </a:rPr>
              <a:t>Benefits</a:t>
            </a:r>
            <a:endParaRPr sz="2800" dirty="0">
              <a:solidFill>
                <a:schemeClr val="accent4">
                  <a:lumMod val="60000"/>
                  <a:lumOff val="40000"/>
                </a:schemeClr>
              </a:solidFill>
              <a:cs typeface="Calibri"/>
            </a:endParaRPr>
          </a:p>
          <a:p>
            <a:pPr marL="698500" marR="685800" lvl="1" indent="-228600">
              <a:lnSpc>
                <a:spcPts val="1630"/>
              </a:lnSpc>
              <a:spcBef>
                <a:spcPts val="509"/>
              </a:spcBef>
              <a:buFont typeface="Arial"/>
              <a:buChar char="•"/>
              <a:tabLst>
                <a:tab pos="698500" algn="l"/>
              </a:tabLst>
            </a:pPr>
            <a:r>
              <a:rPr sz="2000" dirty="0">
                <a:cs typeface="Calibri"/>
              </a:rPr>
              <a:t>Augmenting</a:t>
            </a:r>
            <a:r>
              <a:rPr sz="2000" spc="-70" dirty="0">
                <a:cs typeface="Calibri"/>
              </a:rPr>
              <a:t> </a:t>
            </a:r>
            <a:r>
              <a:rPr sz="2000" dirty="0">
                <a:cs typeface="Calibri"/>
              </a:rPr>
              <a:t>human</a:t>
            </a:r>
            <a:r>
              <a:rPr sz="2000" spc="-55" dirty="0">
                <a:cs typeface="Calibri"/>
              </a:rPr>
              <a:t> </a:t>
            </a:r>
            <a:r>
              <a:rPr sz="2000" dirty="0">
                <a:cs typeface="Calibri"/>
              </a:rPr>
              <a:t>capabilities</a:t>
            </a:r>
            <a:r>
              <a:rPr sz="2000" spc="-40" dirty="0">
                <a:cs typeface="Calibri"/>
              </a:rPr>
              <a:t> </a:t>
            </a:r>
            <a:r>
              <a:rPr sz="2000" dirty="0">
                <a:cs typeface="Calibri"/>
              </a:rPr>
              <a:t>–</a:t>
            </a:r>
            <a:r>
              <a:rPr sz="2000" spc="-20" dirty="0">
                <a:cs typeface="Calibri"/>
              </a:rPr>
              <a:t> </a:t>
            </a:r>
            <a:r>
              <a:rPr sz="2000" dirty="0">
                <a:cs typeface="Arial"/>
              </a:rPr>
              <a:t>&lt;</a:t>
            </a:r>
            <a:r>
              <a:rPr sz="2000" spc="-110" dirty="0">
                <a:cs typeface="Arial"/>
              </a:rPr>
              <a:t> </a:t>
            </a:r>
            <a:r>
              <a:rPr sz="2000" dirty="0">
                <a:cs typeface="Calibri"/>
              </a:rPr>
              <a:t>Improve</a:t>
            </a:r>
            <a:r>
              <a:rPr sz="2000" spc="-55" dirty="0">
                <a:cs typeface="Calibri"/>
              </a:rPr>
              <a:t> </a:t>
            </a:r>
            <a:r>
              <a:rPr sz="2000" dirty="0">
                <a:cs typeface="Calibri"/>
              </a:rPr>
              <a:t>efficiency</a:t>
            </a:r>
            <a:r>
              <a:rPr sz="2000" spc="-20" dirty="0">
                <a:cs typeface="Calibri"/>
              </a:rPr>
              <a:t> </a:t>
            </a:r>
            <a:r>
              <a:rPr sz="2000" spc="-25" dirty="0">
                <a:cs typeface="Calibri"/>
              </a:rPr>
              <a:t>and </a:t>
            </a:r>
            <a:r>
              <a:rPr sz="2000" spc="-10" dirty="0">
                <a:cs typeface="Calibri"/>
              </a:rPr>
              <a:t>productivity</a:t>
            </a:r>
            <a:endParaRPr sz="2000" dirty="0">
              <a:cs typeface="Calibri"/>
            </a:endParaRPr>
          </a:p>
          <a:p>
            <a:pPr marL="698500" lvl="1" indent="-228600">
              <a:lnSpc>
                <a:spcPct val="100000"/>
              </a:lnSpc>
              <a:spcBef>
                <a:spcPts val="110"/>
              </a:spcBef>
              <a:buFont typeface="Arial"/>
              <a:buChar char="•"/>
              <a:tabLst>
                <a:tab pos="698500" algn="l"/>
              </a:tabLst>
            </a:pPr>
            <a:r>
              <a:rPr sz="2000" spc="-10" dirty="0">
                <a:cs typeface="Calibri"/>
              </a:rPr>
              <a:t>Democratizing</a:t>
            </a:r>
            <a:r>
              <a:rPr sz="2000" spc="-40" dirty="0">
                <a:cs typeface="Calibri"/>
              </a:rPr>
              <a:t> </a:t>
            </a:r>
            <a:r>
              <a:rPr sz="2000" dirty="0">
                <a:cs typeface="Calibri"/>
              </a:rPr>
              <a:t>AI, creativity</a:t>
            </a:r>
            <a:r>
              <a:rPr sz="2000" spc="-30" dirty="0">
                <a:cs typeface="Calibri"/>
              </a:rPr>
              <a:t> </a:t>
            </a:r>
            <a:r>
              <a:rPr sz="2000" dirty="0">
                <a:cs typeface="Calibri"/>
              </a:rPr>
              <a:t>and</a:t>
            </a:r>
            <a:r>
              <a:rPr sz="2000" spc="-15" dirty="0">
                <a:cs typeface="Calibri"/>
              </a:rPr>
              <a:t> </a:t>
            </a:r>
            <a:r>
              <a:rPr sz="2000" spc="-10" dirty="0">
                <a:cs typeface="Calibri"/>
              </a:rPr>
              <a:t>imagination</a:t>
            </a:r>
            <a:endParaRPr sz="2000" dirty="0">
              <a:cs typeface="Calibri"/>
            </a:endParaRPr>
          </a:p>
          <a:p>
            <a:pPr marL="240665" indent="-227965">
              <a:lnSpc>
                <a:spcPct val="100000"/>
              </a:lnSpc>
              <a:spcBef>
                <a:spcPts val="509"/>
              </a:spcBef>
              <a:buFont typeface="Arial"/>
              <a:buChar char="•"/>
              <a:tabLst>
                <a:tab pos="240665" algn="l"/>
              </a:tabLst>
            </a:pPr>
            <a:r>
              <a:rPr sz="2800" spc="-20" dirty="0">
                <a:solidFill>
                  <a:schemeClr val="accent4">
                    <a:lumMod val="60000"/>
                    <a:lumOff val="40000"/>
                  </a:schemeClr>
                </a:solidFill>
                <a:cs typeface="Calibri"/>
              </a:rPr>
              <a:t>Uses</a:t>
            </a:r>
            <a:endParaRPr lang="en-US" sz="2800" spc="-20" dirty="0">
              <a:solidFill>
                <a:schemeClr val="accent4">
                  <a:lumMod val="60000"/>
                  <a:lumOff val="40000"/>
                </a:schemeClr>
              </a:solidFill>
              <a:cs typeface="Calibri"/>
            </a:endParaRPr>
          </a:p>
          <a:p>
            <a:pPr marL="698500" marR="5080" lvl="1" indent="-228600">
              <a:lnSpc>
                <a:spcPts val="1630"/>
              </a:lnSpc>
              <a:spcBef>
                <a:spcPts val="500"/>
              </a:spcBef>
              <a:buFont typeface="Arial"/>
              <a:buChar char="•"/>
              <a:tabLst>
                <a:tab pos="241300" algn="l"/>
              </a:tabLst>
            </a:pPr>
            <a:r>
              <a:rPr lang="en-US" sz="2000" dirty="0">
                <a:cs typeface="Calibri"/>
              </a:rPr>
              <a:t>Generating</a:t>
            </a:r>
            <a:r>
              <a:rPr lang="en-US" sz="2000" spc="-25" dirty="0">
                <a:cs typeface="Calibri"/>
              </a:rPr>
              <a:t> </a:t>
            </a:r>
            <a:r>
              <a:rPr lang="en-US" sz="2000" dirty="0">
                <a:cs typeface="Calibri"/>
              </a:rPr>
              <a:t>arts/writing</a:t>
            </a:r>
            <a:r>
              <a:rPr lang="en-US" sz="2000" spc="-45" dirty="0">
                <a:cs typeface="Calibri"/>
              </a:rPr>
              <a:t> </a:t>
            </a:r>
            <a:r>
              <a:rPr lang="en-US" sz="2000" dirty="0">
                <a:cs typeface="Calibri"/>
              </a:rPr>
              <a:t>articles</a:t>
            </a:r>
            <a:r>
              <a:rPr lang="en-US" sz="2000" spc="-50" dirty="0">
                <a:cs typeface="Calibri"/>
              </a:rPr>
              <a:t> </a:t>
            </a:r>
            <a:r>
              <a:rPr lang="en-US" sz="2000" dirty="0">
                <a:cs typeface="Calibri"/>
              </a:rPr>
              <a:t>&amp;</a:t>
            </a:r>
            <a:r>
              <a:rPr lang="en-US" sz="2000" spc="-15" dirty="0">
                <a:cs typeface="Calibri"/>
              </a:rPr>
              <a:t> </a:t>
            </a:r>
            <a:r>
              <a:rPr lang="en-US" sz="2000" spc="-10" dirty="0">
                <a:cs typeface="Calibri"/>
              </a:rPr>
              <a:t>software/generating</a:t>
            </a:r>
            <a:r>
              <a:rPr lang="en-US" sz="2000" spc="-25" dirty="0">
                <a:cs typeface="Calibri"/>
              </a:rPr>
              <a:t> </a:t>
            </a:r>
            <a:r>
              <a:rPr lang="en-US" sz="2000" dirty="0">
                <a:cs typeface="Calibri"/>
              </a:rPr>
              <a:t>ideas/</a:t>
            </a:r>
            <a:r>
              <a:rPr lang="en-US" sz="2000" spc="-45" dirty="0">
                <a:cs typeface="Calibri"/>
              </a:rPr>
              <a:t> </a:t>
            </a:r>
            <a:r>
              <a:rPr lang="en-US" sz="2000" spc="-20" dirty="0">
                <a:cs typeface="Calibri"/>
              </a:rPr>
              <a:t>task </a:t>
            </a:r>
            <a:r>
              <a:rPr lang="en-US" sz="2000" spc="-10" dirty="0">
                <a:cs typeface="Calibri"/>
              </a:rPr>
              <a:t>automation/Chatbots/disrupting</a:t>
            </a:r>
            <a:r>
              <a:rPr lang="en-US" sz="2000" spc="85" dirty="0">
                <a:cs typeface="Calibri"/>
              </a:rPr>
              <a:t> </a:t>
            </a:r>
            <a:r>
              <a:rPr lang="en-US" sz="2000" spc="-10" dirty="0">
                <a:cs typeface="Calibri"/>
              </a:rPr>
              <a:t>search</a:t>
            </a:r>
            <a:endParaRPr lang="en-US" sz="2000" dirty="0">
              <a:cs typeface="Calibri"/>
            </a:endParaRPr>
          </a:p>
          <a:p>
            <a:pPr marL="697865" lvl="1" indent="-227965">
              <a:lnSpc>
                <a:spcPts val="1835"/>
              </a:lnSpc>
              <a:spcBef>
                <a:spcPts val="100"/>
              </a:spcBef>
              <a:buFont typeface="Arial"/>
              <a:buChar char="•"/>
              <a:tabLst>
                <a:tab pos="240665" algn="l"/>
              </a:tabLst>
            </a:pPr>
            <a:r>
              <a:rPr lang="en-US" sz="2000" dirty="0">
                <a:cs typeface="Calibri"/>
              </a:rPr>
              <a:t>Consumer</a:t>
            </a:r>
            <a:r>
              <a:rPr lang="en-US" sz="2000" spc="60" dirty="0">
                <a:cs typeface="Calibri"/>
              </a:rPr>
              <a:t> </a:t>
            </a:r>
            <a:r>
              <a:rPr lang="en-US" sz="2000" spc="-10" dirty="0">
                <a:cs typeface="Calibri"/>
              </a:rPr>
              <a:t>sentiment/Marketing/finance/health</a:t>
            </a:r>
            <a:r>
              <a:rPr lang="en-US" sz="2000" spc="65" dirty="0">
                <a:cs typeface="Calibri"/>
              </a:rPr>
              <a:t> </a:t>
            </a:r>
            <a:r>
              <a:rPr lang="en-US" sz="2000" spc="-10" dirty="0">
                <a:cs typeface="Calibri"/>
              </a:rPr>
              <a:t>care/customer</a:t>
            </a:r>
            <a:endParaRPr lang="en-US" sz="2000" dirty="0">
              <a:cs typeface="Calibri"/>
            </a:endParaRPr>
          </a:p>
          <a:p>
            <a:pPr marL="698500" lvl="1">
              <a:lnSpc>
                <a:spcPts val="1835"/>
              </a:lnSpc>
            </a:pPr>
            <a:r>
              <a:rPr lang="en-US" sz="2000" spc="-10" dirty="0">
                <a:cs typeface="Calibri"/>
              </a:rPr>
              <a:t>service/NLP-</a:t>
            </a:r>
            <a:r>
              <a:rPr lang="en-US" sz="2000" dirty="0">
                <a:cs typeface="Calibri"/>
              </a:rPr>
              <a:t>based</a:t>
            </a:r>
            <a:r>
              <a:rPr lang="en-US" sz="2000" spc="-40" dirty="0">
                <a:cs typeface="Calibri"/>
              </a:rPr>
              <a:t> </a:t>
            </a:r>
            <a:r>
              <a:rPr lang="en-US" sz="2000" dirty="0">
                <a:cs typeface="Calibri"/>
              </a:rPr>
              <a:t>data</a:t>
            </a:r>
            <a:r>
              <a:rPr lang="en-US" sz="2000" spc="10" dirty="0">
                <a:cs typeface="Calibri"/>
              </a:rPr>
              <a:t> </a:t>
            </a:r>
            <a:r>
              <a:rPr lang="en-US" sz="2000" spc="-10" dirty="0">
                <a:cs typeface="Calibri"/>
              </a:rPr>
              <a:t>analytics/Education/law/</a:t>
            </a:r>
            <a:endParaRPr lang="en-US" sz="2000" dirty="0">
              <a:cs typeface="Calibri"/>
            </a:endParaRPr>
          </a:p>
          <a:p>
            <a:pPr marL="697865" lvl="1" indent="-227965">
              <a:spcBef>
                <a:spcPts val="509"/>
              </a:spcBef>
              <a:buFont typeface="Arial"/>
              <a:buChar char="•"/>
              <a:tabLst>
                <a:tab pos="240665" algn="l"/>
              </a:tabLst>
            </a:pPr>
            <a:endParaRPr sz="2000" dirty="0">
              <a:solidFill>
                <a:schemeClr val="accent4">
                  <a:lumMod val="60000"/>
                  <a:lumOff val="40000"/>
                </a:schemeClr>
              </a:solidFill>
              <a:latin typeface="Calibri"/>
              <a:cs typeface="Calibri"/>
            </a:endParaRPr>
          </a:p>
        </p:txBody>
      </p:sp>
      <p:grpSp>
        <p:nvGrpSpPr>
          <p:cNvPr id="5" name="object 5"/>
          <p:cNvGrpSpPr/>
          <p:nvPr/>
        </p:nvGrpSpPr>
        <p:grpSpPr>
          <a:xfrm>
            <a:off x="8882078" y="4780788"/>
            <a:ext cx="2966085" cy="2077720"/>
            <a:chOff x="8882078" y="4780788"/>
            <a:chExt cx="2966085" cy="2077720"/>
          </a:xfrm>
        </p:grpSpPr>
        <p:pic>
          <p:nvPicPr>
            <p:cNvPr id="6" name="object 6"/>
            <p:cNvPicPr/>
            <p:nvPr/>
          </p:nvPicPr>
          <p:blipFill>
            <a:blip r:embed="rId3" cstate="print"/>
            <a:stretch>
              <a:fillRect/>
            </a:stretch>
          </p:blipFill>
          <p:spPr>
            <a:xfrm>
              <a:off x="10379964" y="5170932"/>
              <a:ext cx="1299972" cy="1144524"/>
            </a:xfrm>
            <a:prstGeom prst="rect">
              <a:avLst/>
            </a:prstGeom>
          </p:spPr>
        </p:pic>
        <p:pic>
          <p:nvPicPr>
            <p:cNvPr id="7" name="object 7"/>
            <p:cNvPicPr/>
            <p:nvPr/>
          </p:nvPicPr>
          <p:blipFill>
            <a:blip r:embed="rId4" cstate="print"/>
            <a:stretch>
              <a:fillRect/>
            </a:stretch>
          </p:blipFill>
          <p:spPr>
            <a:xfrm>
              <a:off x="9538716" y="5922263"/>
              <a:ext cx="1062227" cy="935734"/>
            </a:xfrm>
            <a:prstGeom prst="rect">
              <a:avLst/>
            </a:prstGeom>
          </p:spPr>
        </p:pic>
        <p:pic>
          <p:nvPicPr>
            <p:cNvPr id="8" name="object 8"/>
            <p:cNvPicPr/>
            <p:nvPr/>
          </p:nvPicPr>
          <p:blipFill>
            <a:blip r:embed="rId5" cstate="print"/>
            <a:stretch>
              <a:fillRect/>
            </a:stretch>
          </p:blipFill>
          <p:spPr>
            <a:xfrm>
              <a:off x="8882078" y="5467731"/>
              <a:ext cx="1269033" cy="244739"/>
            </a:xfrm>
            <a:prstGeom prst="rect">
              <a:avLst/>
            </a:prstGeom>
          </p:spPr>
        </p:pic>
        <p:pic>
          <p:nvPicPr>
            <p:cNvPr id="9" name="object 9"/>
            <p:cNvPicPr/>
            <p:nvPr/>
          </p:nvPicPr>
          <p:blipFill>
            <a:blip r:embed="rId6" cstate="print"/>
            <a:stretch>
              <a:fillRect/>
            </a:stretch>
          </p:blipFill>
          <p:spPr>
            <a:xfrm>
              <a:off x="9613392" y="4780788"/>
              <a:ext cx="1763268" cy="496824"/>
            </a:xfrm>
            <a:prstGeom prst="rect">
              <a:avLst/>
            </a:prstGeom>
          </p:spPr>
        </p:pic>
        <p:pic>
          <p:nvPicPr>
            <p:cNvPr id="10" name="object 10"/>
            <p:cNvPicPr/>
            <p:nvPr/>
          </p:nvPicPr>
          <p:blipFill>
            <a:blip r:embed="rId7" cstate="print"/>
            <a:stretch>
              <a:fillRect/>
            </a:stretch>
          </p:blipFill>
          <p:spPr>
            <a:xfrm>
              <a:off x="10649712" y="5878068"/>
              <a:ext cx="1197863" cy="702563"/>
            </a:xfrm>
            <a:prstGeom prst="rect">
              <a:avLst/>
            </a:prstGeom>
          </p:spPr>
        </p:pic>
      </p:grpSp>
      <p:pic>
        <p:nvPicPr>
          <p:cNvPr id="11" name="object 11"/>
          <p:cNvPicPr/>
          <p:nvPr/>
        </p:nvPicPr>
        <p:blipFill>
          <a:blip r:embed="rId8" cstate="print"/>
          <a:stretch>
            <a:fillRect/>
          </a:stretch>
        </p:blipFill>
        <p:spPr>
          <a:xfrm>
            <a:off x="8199119" y="5908547"/>
            <a:ext cx="1197864" cy="534923"/>
          </a:xfrm>
          <a:prstGeom prst="rect">
            <a:avLst/>
          </a:prstGeom>
        </p:spPr>
      </p:pic>
      <p:sp>
        <p:nvSpPr>
          <p:cNvPr id="12" name="object 12"/>
          <p:cNvSpPr txBox="1"/>
          <p:nvPr/>
        </p:nvSpPr>
        <p:spPr>
          <a:xfrm>
            <a:off x="8179054" y="6474053"/>
            <a:ext cx="1197610" cy="239395"/>
          </a:xfrm>
          <a:prstGeom prst="rect">
            <a:avLst/>
          </a:prstGeom>
        </p:spPr>
        <p:txBody>
          <a:bodyPr vert="horz" wrap="square" lIns="0" tIns="12700" rIns="0" bIns="0" rtlCol="0">
            <a:spAutoFit/>
          </a:bodyPr>
          <a:lstStyle/>
          <a:p>
            <a:pPr marL="12700">
              <a:lnSpc>
                <a:spcPct val="100000"/>
              </a:lnSpc>
              <a:spcBef>
                <a:spcPts val="100"/>
              </a:spcBef>
            </a:pPr>
            <a:r>
              <a:rPr sz="1400" b="1" dirty="0">
                <a:latin typeface="Calibri"/>
                <a:cs typeface="Calibri"/>
              </a:rPr>
              <a:t>Stable</a:t>
            </a:r>
            <a:r>
              <a:rPr sz="1400" b="1" spc="-50" dirty="0">
                <a:latin typeface="Calibri"/>
                <a:cs typeface="Calibri"/>
              </a:rPr>
              <a:t> </a:t>
            </a:r>
            <a:r>
              <a:rPr sz="1400" b="1" spc="-10" dirty="0">
                <a:latin typeface="Calibri"/>
                <a:cs typeface="Calibri"/>
              </a:rPr>
              <a:t>Diffusion</a:t>
            </a:r>
            <a:endParaRPr sz="1400">
              <a:latin typeface="Calibri"/>
              <a:cs typeface="Calibri"/>
            </a:endParaRPr>
          </a:p>
        </p:txBody>
      </p:sp>
      <p:pic>
        <p:nvPicPr>
          <p:cNvPr id="13" name="object 13"/>
          <p:cNvPicPr/>
          <p:nvPr/>
        </p:nvPicPr>
        <p:blipFill>
          <a:blip r:embed="rId9" cstate="print"/>
          <a:stretch>
            <a:fillRect/>
          </a:stretch>
        </p:blipFill>
        <p:spPr>
          <a:xfrm>
            <a:off x="7987094" y="4801510"/>
            <a:ext cx="1436211" cy="421593"/>
          </a:xfrm>
          <a:prstGeom prst="rect">
            <a:avLst/>
          </a:prstGeom>
        </p:spPr>
      </p:pic>
      <p:sp>
        <p:nvSpPr>
          <p:cNvPr id="14" name="object 14"/>
          <p:cNvSpPr txBox="1"/>
          <p:nvPr/>
        </p:nvSpPr>
        <p:spPr>
          <a:xfrm>
            <a:off x="11066526" y="6466128"/>
            <a:ext cx="52514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C00000"/>
                </a:solidFill>
                <a:latin typeface="Calibri"/>
                <a:cs typeface="Calibri"/>
              </a:rPr>
              <a:t>ERNIE</a:t>
            </a:r>
            <a:endParaRPr sz="1600">
              <a:latin typeface="Calibri"/>
              <a:cs typeface="Calibri"/>
            </a:endParaRPr>
          </a:p>
        </p:txBody>
      </p:sp>
      <p:pic>
        <p:nvPicPr>
          <p:cNvPr id="15" name="object 15"/>
          <p:cNvPicPr/>
          <p:nvPr/>
        </p:nvPicPr>
        <p:blipFill>
          <a:blip r:embed="rId10" cstate="print"/>
          <a:stretch>
            <a:fillRect/>
          </a:stretch>
        </p:blipFill>
        <p:spPr>
          <a:xfrm>
            <a:off x="9105900" y="3299459"/>
            <a:ext cx="2135124" cy="1200912"/>
          </a:xfrm>
          <a:prstGeom prst="rect">
            <a:avLst/>
          </a:prstGeom>
        </p:spPr>
      </p:pic>
      <p:pic>
        <p:nvPicPr>
          <p:cNvPr id="16" name="object 16"/>
          <p:cNvPicPr/>
          <p:nvPr/>
        </p:nvPicPr>
        <p:blipFill>
          <a:blip r:embed="rId11" cstate="print"/>
          <a:stretch>
            <a:fillRect/>
          </a:stretch>
        </p:blipFill>
        <p:spPr>
          <a:xfrm>
            <a:off x="8395716" y="1783079"/>
            <a:ext cx="3646931" cy="13563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7909" rIns="0" bIns="0" rtlCol="0">
            <a:spAutoFit/>
          </a:bodyPr>
          <a:lstStyle/>
          <a:p>
            <a:pPr marL="32384">
              <a:lnSpc>
                <a:spcPct val="100000"/>
              </a:lnSpc>
              <a:spcBef>
                <a:spcPts val="95"/>
              </a:spcBef>
            </a:pPr>
            <a:r>
              <a:rPr dirty="0"/>
              <a:t>With</a:t>
            </a:r>
            <a:r>
              <a:rPr spc="-140" dirty="0"/>
              <a:t> </a:t>
            </a:r>
            <a:r>
              <a:rPr dirty="0"/>
              <a:t>new</a:t>
            </a:r>
            <a:r>
              <a:rPr spc="-125" dirty="0"/>
              <a:t> </a:t>
            </a:r>
            <a:r>
              <a:rPr dirty="0"/>
              <a:t>capabilities</a:t>
            </a:r>
            <a:r>
              <a:rPr spc="-125" dirty="0"/>
              <a:t> </a:t>
            </a:r>
            <a:r>
              <a:rPr dirty="0"/>
              <a:t>comes</a:t>
            </a:r>
            <a:r>
              <a:rPr spc="-125" dirty="0"/>
              <a:t> </a:t>
            </a:r>
            <a:r>
              <a:rPr dirty="0"/>
              <a:t>new</a:t>
            </a:r>
            <a:r>
              <a:rPr spc="-120" dirty="0"/>
              <a:t> </a:t>
            </a:r>
            <a:r>
              <a:rPr spc="-10" dirty="0"/>
              <a:t>risks</a:t>
            </a:r>
          </a:p>
        </p:txBody>
      </p:sp>
      <p:pic>
        <p:nvPicPr>
          <p:cNvPr id="3" name="object 3"/>
          <p:cNvPicPr/>
          <p:nvPr/>
        </p:nvPicPr>
        <p:blipFill>
          <a:blip r:embed="rId2" cstate="print"/>
          <a:stretch>
            <a:fillRect/>
          </a:stretch>
        </p:blipFill>
        <p:spPr>
          <a:xfrm>
            <a:off x="233172" y="3259999"/>
            <a:ext cx="3610355" cy="1215907"/>
          </a:xfrm>
          <a:prstGeom prst="rect">
            <a:avLst/>
          </a:prstGeom>
        </p:spPr>
      </p:pic>
      <p:grpSp>
        <p:nvGrpSpPr>
          <p:cNvPr id="4" name="object 4"/>
          <p:cNvGrpSpPr/>
          <p:nvPr/>
        </p:nvGrpSpPr>
        <p:grpSpPr>
          <a:xfrm>
            <a:off x="7376159" y="1647603"/>
            <a:ext cx="4741545" cy="5099685"/>
            <a:chOff x="7376159" y="1647603"/>
            <a:chExt cx="4741545" cy="5099685"/>
          </a:xfrm>
        </p:grpSpPr>
        <p:pic>
          <p:nvPicPr>
            <p:cNvPr id="5" name="object 5"/>
            <p:cNvPicPr/>
            <p:nvPr/>
          </p:nvPicPr>
          <p:blipFill>
            <a:blip r:embed="rId3" cstate="print"/>
            <a:stretch>
              <a:fillRect/>
            </a:stretch>
          </p:blipFill>
          <p:spPr>
            <a:xfrm>
              <a:off x="7376159" y="1647603"/>
              <a:ext cx="3732276" cy="1371367"/>
            </a:xfrm>
            <a:prstGeom prst="rect">
              <a:avLst/>
            </a:prstGeom>
          </p:spPr>
        </p:pic>
        <p:pic>
          <p:nvPicPr>
            <p:cNvPr id="6" name="object 6"/>
            <p:cNvPicPr/>
            <p:nvPr/>
          </p:nvPicPr>
          <p:blipFill>
            <a:blip r:embed="rId4" cstate="print"/>
            <a:stretch>
              <a:fillRect/>
            </a:stretch>
          </p:blipFill>
          <p:spPr>
            <a:xfrm>
              <a:off x="7705343" y="4922518"/>
              <a:ext cx="3073907" cy="1824226"/>
            </a:xfrm>
            <a:prstGeom prst="rect">
              <a:avLst/>
            </a:prstGeom>
          </p:spPr>
        </p:pic>
        <p:pic>
          <p:nvPicPr>
            <p:cNvPr id="7" name="object 7"/>
            <p:cNvPicPr/>
            <p:nvPr/>
          </p:nvPicPr>
          <p:blipFill>
            <a:blip r:embed="rId5" cstate="print"/>
            <a:stretch>
              <a:fillRect/>
            </a:stretch>
          </p:blipFill>
          <p:spPr>
            <a:xfrm>
              <a:off x="9116567" y="2973324"/>
              <a:ext cx="3000755" cy="2400300"/>
            </a:xfrm>
            <a:prstGeom prst="rect">
              <a:avLst/>
            </a:prstGeom>
          </p:spPr>
        </p:pic>
      </p:grpSp>
      <p:pic>
        <p:nvPicPr>
          <p:cNvPr id="8" name="object 8"/>
          <p:cNvPicPr/>
          <p:nvPr/>
        </p:nvPicPr>
        <p:blipFill>
          <a:blip r:embed="rId6" cstate="print"/>
          <a:stretch>
            <a:fillRect/>
          </a:stretch>
        </p:blipFill>
        <p:spPr>
          <a:xfrm>
            <a:off x="397763" y="4922575"/>
            <a:ext cx="2714244" cy="1866818"/>
          </a:xfrm>
          <a:prstGeom prst="rect">
            <a:avLst/>
          </a:prstGeom>
        </p:spPr>
      </p:pic>
      <p:pic>
        <p:nvPicPr>
          <p:cNvPr id="9" name="object 9"/>
          <p:cNvPicPr/>
          <p:nvPr/>
        </p:nvPicPr>
        <p:blipFill>
          <a:blip r:embed="rId7" cstate="print"/>
          <a:stretch>
            <a:fillRect/>
          </a:stretch>
        </p:blipFill>
        <p:spPr>
          <a:xfrm>
            <a:off x="4716779" y="1755648"/>
            <a:ext cx="2080260" cy="2110740"/>
          </a:xfrm>
          <a:prstGeom prst="rect">
            <a:avLst/>
          </a:prstGeom>
        </p:spPr>
      </p:pic>
      <p:pic>
        <p:nvPicPr>
          <p:cNvPr id="10" name="object 10"/>
          <p:cNvPicPr/>
          <p:nvPr/>
        </p:nvPicPr>
        <p:blipFill>
          <a:blip r:embed="rId8" cstate="print"/>
          <a:stretch>
            <a:fillRect/>
          </a:stretch>
        </p:blipFill>
        <p:spPr>
          <a:xfrm>
            <a:off x="56388" y="1755648"/>
            <a:ext cx="4219956" cy="1202188"/>
          </a:xfrm>
          <a:prstGeom prst="rect">
            <a:avLst/>
          </a:prstGeom>
        </p:spPr>
      </p:pic>
      <p:pic>
        <p:nvPicPr>
          <p:cNvPr id="11" name="object 11"/>
          <p:cNvPicPr/>
          <p:nvPr/>
        </p:nvPicPr>
        <p:blipFill>
          <a:blip r:embed="rId9" cstate="print"/>
          <a:stretch>
            <a:fillRect/>
          </a:stretch>
        </p:blipFill>
        <p:spPr>
          <a:xfrm>
            <a:off x="4105655" y="5076442"/>
            <a:ext cx="3340607" cy="1740336"/>
          </a:xfrm>
          <a:prstGeom prst="rect">
            <a:avLst/>
          </a:prstGeom>
        </p:spPr>
      </p:pic>
      <p:pic>
        <p:nvPicPr>
          <p:cNvPr id="12" name="object 12"/>
          <p:cNvPicPr/>
          <p:nvPr/>
        </p:nvPicPr>
        <p:blipFill>
          <a:blip r:embed="rId10" cstate="print"/>
          <a:stretch>
            <a:fillRect/>
          </a:stretch>
        </p:blipFill>
        <p:spPr>
          <a:xfrm>
            <a:off x="4425696" y="3915155"/>
            <a:ext cx="2982468" cy="11125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7909" rIns="0" bIns="0" rtlCol="0">
            <a:spAutoFit/>
          </a:bodyPr>
          <a:lstStyle/>
          <a:p>
            <a:pPr marL="12700">
              <a:lnSpc>
                <a:spcPct val="100000"/>
              </a:lnSpc>
              <a:spcBef>
                <a:spcPts val="95"/>
              </a:spcBef>
            </a:pPr>
            <a:r>
              <a:rPr dirty="0"/>
              <a:t>Ethical</a:t>
            </a:r>
            <a:r>
              <a:rPr spc="-120" dirty="0"/>
              <a:t> </a:t>
            </a:r>
            <a:r>
              <a:rPr dirty="0"/>
              <a:t>issues</a:t>
            </a:r>
            <a:r>
              <a:rPr spc="-120" dirty="0"/>
              <a:t> </a:t>
            </a:r>
            <a:r>
              <a:rPr dirty="0"/>
              <a:t>of</a:t>
            </a:r>
            <a:r>
              <a:rPr spc="-120" dirty="0"/>
              <a:t> </a:t>
            </a:r>
            <a:r>
              <a:rPr spc="-20" dirty="0"/>
              <a:t>generative</a:t>
            </a:r>
            <a:r>
              <a:rPr spc="-145" dirty="0"/>
              <a:t> </a:t>
            </a:r>
            <a:r>
              <a:rPr spc="-25" dirty="0"/>
              <a:t>AI</a:t>
            </a:r>
          </a:p>
        </p:txBody>
      </p:sp>
      <p:sp>
        <p:nvSpPr>
          <p:cNvPr id="3" name="object 3"/>
          <p:cNvSpPr txBox="1"/>
          <p:nvPr/>
        </p:nvSpPr>
        <p:spPr>
          <a:xfrm>
            <a:off x="507493" y="1454728"/>
            <a:ext cx="6059562" cy="4928272"/>
          </a:xfrm>
          <a:prstGeom prst="rect">
            <a:avLst/>
          </a:prstGeom>
        </p:spPr>
        <p:txBody>
          <a:bodyPr vert="horz" wrap="square" lIns="0" tIns="67310" rIns="0" bIns="0" rtlCol="0">
            <a:spAutoFit/>
          </a:bodyPr>
          <a:lstStyle/>
          <a:p>
            <a:pPr marL="12700">
              <a:lnSpc>
                <a:spcPct val="100000"/>
              </a:lnSpc>
              <a:spcBef>
                <a:spcPts val="530"/>
              </a:spcBef>
            </a:pPr>
            <a:r>
              <a:rPr sz="2800" b="1" dirty="0">
                <a:solidFill>
                  <a:schemeClr val="accent4">
                    <a:lumMod val="60000"/>
                    <a:lumOff val="40000"/>
                  </a:schemeClr>
                </a:solidFill>
                <a:cs typeface="Calibri"/>
              </a:rPr>
              <a:t>Ethical</a:t>
            </a:r>
            <a:r>
              <a:rPr sz="2800" b="1" spc="-70" dirty="0">
                <a:solidFill>
                  <a:schemeClr val="accent4">
                    <a:lumMod val="60000"/>
                    <a:lumOff val="40000"/>
                  </a:schemeClr>
                </a:solidFill>
                <a:cs typeface="Calibri"/>
              </a:rPr>
              <a:t> </a:t>
            </a:r>
            <a:r>
              <a:rPr sz="2800" b="1" dirty="0">
                <a:solidFill>
                  <a:schemeClr val="accent4">
                    <a:lumMod val="60000"/>
                    <a:lumOff val="40000"/>
                  </a:schemeClr>
                </a:solidFill>
                <a:cs typeface="Calibri"/>
              </a:rPr>
              <a:t>Risks</a:t>
            </a:r>
            <a:r>
              <a:rPr sz="2800" b="1" spc="-55" dirty="0">
                <a:solidFill>
                  <a:schemeClr val="accent4">
                    <a:lumMod val="60000"/>
                    <a:lumOff val="40000"/>
                  </a:schemeClr>
                </a:solidFill>
                <a:cs typeface="Calibri"/>
              </a:rPr>
              <a:t> </a:t>
            </a:r>
            <a:r>
              <a:rPr sz="2800" b="1" dirty="0">
                <a:solidFill>
                  <a:schemeClr val="accent4">
                    <a:lumMod val="60000"/>
                    <a:lumOff val="40000"/>
                  </a:schemeClr>
                </a:solidFill>
                <a:cs typeface="Calibri"/>
              </a:rPr>
              <a:t>of</a:t>
            </a:r>
            <a:r>
              <a:rPr sz="2800" b="1" spc="-65" dirty="0">
                <a:solidFill>
                  <a:schemeClr val="accent4">
                    <a:lumMod val="60000"/>
                    <a:lumOff val="40000"/>
                  </a:schemeClr>
                </a:solidFill>
                <a:cs typeface="Calibri"/>
              </a:rPr>
              <a:t> </a:t>
            </a:r>
            <a:r>
              <a:rPr sz="2800" b="1" dirty="0">
                <a:solidFill>
                  <a:schemeClr val="accent4">
                    <a:lumMod val="60000"/>
                    <a:lumOff val="40000"/>
                  </a:schemeClr>
                </a:solidFill>
                <a:cs typeface="Calibri"/>
              </a:rPr>
              <a:t>Generative</a:t>
            </a:r>
            <a:r>
              <a:rPr sz="2800" b="1" spc="-45" dirty="0">
                <a:solidFill>
                  <a:schemeClr val="accent4">
                    <a:lumMod val="60000"/>
                    <a:lumOff val="40000"/>
                  </a:schemeClr>
                </a:solidFill>
                <a:cs typeface="Calibri"/>
              </a:rPr>
              <a:t> </a:t>
            </a:r>
            <a:r>
              <a:rPr sz="2800" b="1" spc="-25" dirty="0">
                <a:solidFill>
                  <a:schemeClr val="accent4">
                    <a:lumMod val="60000"/>
                    <a:lumOff val="40000"/>
                  </a:schemeClr>
                </a:solidFill>
                <a:cs typeface="Calibri"/>
              </a:rPr>
              <a:t>AI</a:t>
            </a:r>
            <a:endParaRPr sz="2800" dirty="0">
              <a:solidFill>
                <a:schemeClr val="accent4">
                  <a:lumMod val="60000"/>
                  <a:lumOff val="40000"/>
                </a:schemeClr>
              </a:solidFill>
              <a:cs typeface="Calibri"/>
            </a:endParaRPr>
          </a:p>
          <a:p>
            <a:pPr marL="240665" indent="-227965">
              <a:lnSpc>
                <a:spcPct val="100000"/>
              </a:lnSpc>
              <a:spcBef>
                <a:spcPts val="325"/>
              </a:spcBef>
              <a:buFont typeface="Arial"/>
              <a:buChar char="•"/>
              <a:tabLst>
                <a:tab pos="240665" algn="l"/>
              </a:tabLst>
            </a:pPr>
            <a:r>
              <a:rPr sz="2400" dirty="0">
                <a:cs typeface="Calibri"/>
              </a:rPr>
              <a:t>Safety</a:t>
            </a:r>
            <a:r>
              <a:rPr sz="2400" spc="-45" dirty="0">
                <a:cs typeface="Calibri"/>
              </a:rPr>
              <a:t> </a:t>
            </a:r>
            <a:r>
              <a:rPr sz="2400" dirty="0">
                <a:cs typeface="Calibri"/>
              </a:rPr>
              <a:t>and</a:t>
            </a:r>
            <a:r>
              <a:rPr sz="2400" spc="-35" dirty="0">
                <a:cs typeface="Calibri"/>
              </a:rPr>
              <a:t> </a:t>
            </a:r>
            <a:r>
              <a:rPr sz="2400" dirty="0">
                <a:cs typeface="Calibri"/>
              </a:rPr>
              <a:t>generating</a:t>
            </a:r>
            <a:r>
              <a:rPr sz="2400" spc="-40" dirty="0">
                <a:cs typeface="Calibri"/>
              </a:rPr>
              <a:t> </a:t>
            </a:r>
            <a:r>
              <a:rPr sz="2400" dirty="0">
                <a:cs typeface="Calibri"/>
              </a:rPr>
              <a:t>harmful</a:t>
            </a:r>
            <a:r>
              <a:rPr sz="2400" spc="-35" dirty="0">
                <a:cs typeface="Calibri"/>
              </a:rPr>
              <a:t> </a:t>
            </a:r>
            <a:r>
              <a:rPr sz="2400" spc="-10" dirty="0">
                <a:cs typeface="Calibri"/>
              </a:rPr>
              <a:t>content</a:t>
            </a:r>
            <a:endParaRPr sz="2400" dirty="0">
              <a:cs typeface="Calibri"/>
            </a:endParaRPr>
          </a:p>
          <a:p>
            <a:pPr marL="240665" indent="-227965">
              <a:lnSpc>
                <a:spcPct val="100000"/>
              </a:lnSpc>
              <a:spcBef>
                <a:spcPts val="290"/>
              </a:spcBef>
              <a:buFont typeface="Arial"/>
              <a:buChar char="•"/>
              <a:tabLst>
                <a:tab pos="240665" algn="l"/>
              </a:tabLst>
            </a:pPr>
            <a:r>
              <a:rPr sz="2400" spc="-20" dirty="0">
                <a:cs typeface="Calibri"/>
              </a:rPr>
              <a:t>Bias</a:t>
            </a:r>
            <a:endParaRPr sz="2400" dirty="0">
              <a:cs typeface="Calibri"/>
            </a:endParaRPr>
          </a:p>
          <a:p>
            <a:pPr marL="240665" indent="-227965">
              <a:lnSpc>
                <a:spcPct val="100000"/>
              </a:lnSpc>
              <a:spcBef>
                <a:spcPts val="275"/>
              </a:spcBef>
              <a:buFont typeface="Arial"/>
              <a:buChar char="•"/>
              <a:tabLst>
                <a:tab pos="240665" algn="l"/>
              </a:tabLst>
            </a:pPr>
            <a:r>
              <a:rPr sz="2400" spc="-10" dirty="0">
                <a:cs typeface="Calibri"/>
              </a:rPr>
              <a:t>Fake</a:t>
            </a:r>
            <a:r>
              <a:rPr sz="2400" spc="-40" dirty="0">
                <a:cs typeface="Calibri"/>
              </a:rPr>
              <a:t> </a:t>
            </a:r>
            <a:r>
              <a:rPr sz="2400" dirty="0">
                <a:cs typeface="Calibri"/>
              </a:rPr>
              <a:t>news</a:t>
            </a:r>
            <a:r>
              <a:rPr sz="2400" spc="-35" dirty="0">
                <a:cs typeface="Calibri"/>
              </a:rPr>
              <a:t> </a:t>
            </a:r>
            <a:r>
              <a:rPr sz="2400" dirty="0">
                <a:cs typeface="Calibri"/>
              </a:rPr>
              <a:t>and</a:t>
            </a:r>
            <a:r>
              <a:rPr sz="2400" spc="-35" dirty="0">
                <a:cs typeface="Calibri"/>
              </a:rPr>
              <a:t> </a:t>
            </a:r>
            <a:r>
              <a:rPr sz="2400" spc="-10" dirty="0">
                <a:cs typeface="Calibri"/>
              </a:rPr>
              <a:t>disinformation</a:t>
            </a:r>
            <a:endParaRPr sz="2400" dirty="0">
              <a:cs typeface="Calibri"/>
            </a:endParaRPr>
          </a:p>
          <a:p>
            <a:pPr marL="240665" indent="-227965">
              <a:lnSpc>
                <a:spcPct val="100000"/>
              </a:lnSpc>
              <a:spcBef>
                <a:spcPts val="290"/>
              </a:spcBef>
              <a:buFont typeface="Arial"/>
              <a:buChar char="•"/>
              <a:tabLst>
                <a:tab pos="240665" algn="l"/>
              </a:tabLst>
            </a:pPr>
            <a:r>
              <a:rPr sz="2400" dirty="0">
                <a:cs typeface="Calibri"/>
              </a:rPr>
              <a:t>“hallucination”</a:t>
            </a:r>
            <a:r>
              <a:rPr sz="2400" spc="-5" dirty="0">
                <a:cs typeface="Calibri"/>
              </a:rPr>
              <a:t> </a:t>
            </a:r>
            <a:r>
              <a:rPr sz="2400" dirty="0">
                <a:cs typeface="Calibri"/>
              </a:rPr>
              <a:t>–</a:t>
            </a:r>
            <a:r>
              <a:rPr sz="2400" spc="-35" dirty="0">
                <a:cs typeface="Calibri"/>
              </a:rPr>
              <a:t> </a:t>
            </a:r>
            <a:r>
              <a:rPr sz="2400" dirty="0">
                <a:cs typeface="Calibri"/>
              </a:rPr>
              <a:t>faking</a:t>
            </a:r>
            <a:r>
              <a:rPr sz="2400" spc="-25" dirty="0">
                <a:cs typeface="Calibri"/>
              </a:rPr>
              <a:t> </a:t>
            </a:r>
            <a:r>
              <a:rPr sz="2400" spc="-10" dirty="0">
                <a:cs typeface="Calibri"/>
              </a:rPr>
              <a:t>things</a:t>
            </a:r>
            <a:endParaRPr sz="2400" dirty="0">
              <a:cs typeface="Calibri"/>
            </a:endParaRPr>
          </a:p>
          <a:p>
            <a:pPr marL="240665" indent="-227965">
              <a:lnSpc>
                <a:spcPct val="100000"/>
              </a:lnSpc>
              <a:spcBef>
                <a:spcPts val="285"/>
              </a:spcBef>
              <a:buFont typeface="Arial"/>
              <a:buChar char="•"/>
              <a:tabLst>
                <a:tab pos="240665" algn="l"/>
              </a:tabLst>
            </a:pPr>
            <a:r>
              <a:rPr sz="2400" spc="-25" dirty="0">
                <a:cs typeface="Calibri"/>
              </a:rPr>
              <a:t>Transparency,</a:t>
            </a:r>
            <a:r>
              <a:rPr sz="2400" spc="-30" dirty="0">
                <a:cs typeface="Calibri"/>
              </a:rPr>
              <a:t> </a:t>
            </a:r>
            <a:r>
              <a:rPr sz="2400" dirty="0">
                <a:cs typeface="Calibri"/>
              </a:rPr>
              <a:t>privacy</a:t>
            </a:r>
            <a:r>
              <a:rPr sz="2400" spc="-20" dirty="0">
                <a:cs typeface="Calibri"/>
              </a:rPr>
              <a:t> </a:t>
            </a:r>
            <a:r>
              <a:rPr sz="2400" dirty="0">
                <a:cs typeface="Calibri"/>
              </a:rPr>
              <a:t>and</a:t>
            </a:r>
            <a:r>
              <a:rPr sz="2400" spc="-15" dirty="0">
                <a:cs typeface="Calibri"/>
              </a:rPr>
              <a:t> </a:t>
            </a:r>
            <a:r>
              <a:rPr sz="2400" dirty="0">
                <a:cs typeface="Calibri"/>
              </a:rPr>
              <a:t>data</a:t>
            </a:r>
            <a:r>
              <a:rPr sz="2400" spc="-25" dirty="0">
                <a:cs typeface="Calibri"/>
              </a:rPr>
              <a:t> </a:t>
            </a:r>
            <a:r>
              <a:rPr sz="2400" spc="-10" dirty="0">
                <a:cs typeface="Calibri"/>
              </a:rPr>
              <a:t>protection</a:t>
            </a:r>
            <a:endParaRPr sz="2400" dirty="0">
              <a:cs typeface="Calibri"/>
            </a:endParaRPr>
          </a:p>
          <a:p>
            <a:pPr marL="240665" indent="-227965">
              <a:lnSpc>
                <a:spcPct val="100000"/>
              </a:lnSpc>
              <a:spcBef>
                <a:spcPts val="280"/>
              </a:spcBef>
              <a:buFont typeface="Arial"/>
              <a:buChar char="•"/>
              <a:tabLst>
                <a:tab pos="240665" algn="l"/>
              </a:tabLst>
            </a:pPr>
            <a:r>
              <a:rPr sz="2400" dirty="0">
                <a:cs typeface="Calibri"/>
              </a:rPr>
              <a:t>Human</a:t>
            </a:r>
            <a:r>
              <a:rPr sz="2400" spc="5" dirty="0">
                <a:cs typeface="Calibri"/>
              </a:rPr>
              <a:t> </a:t>
            </a:r>
            <a:r>
              <a:rPr sz="2400" spc="-10" dirty="0">
                <a:cs typeface="Calibri"/>
              </a:rPr>
              <a:t>manipulation</a:t>
            </a:r>
            <a:endParaRPr sz="2400" dirty="0">
              <a:cs typeface="Calibri"/>
            </a:endParaRPr>
          </a:p>
          <a:p>
            <a:pPr marL="240665" indent="-227965">
              <a:lnSpc>
                <a:spcPct val="100000"/>
              </a:lnSpc>
              <a:spcBef>
                <a:spcPts val="285"/>
              </a:spcBef>
              <a:buFont typeface="Arial"/>
              <a:buChar char="•"/>
              <a:tabLst>
                <a:tab pos="240665" algn="l"/>
              </a:tabLst>
            </a:pPr>
            <a:r>
              <a:rPr sz="2400" dirty="0">
                <a:cs typeface="Calibri"/>
              </a:rPr>
              <a:t>Intellectual</a:t>
            </a:r>
            <a:r>
              <a:rPr sz="2400" spc="-40" dirty="0">
                <a:cs typeface="Calibri"/>
              </a:rPr>
              <a:t> </a:t>
            </a:r>
            <a:r>
              <a:rPr sz="2400" dirty="0">
                <a:cs typeface="Calibri"/>
              </a:rPr>
              <a:t>property</a:t>
            </a:r>
            <a:r>
              <a:rPr sz="2400" spc="-45" dirty="0">
                <a:cs typeface="Calibri"/>
              </a:rPr>
              <a:t> </a:t>
            </a:r>
            <a:r>
              <a:rPr sz="2400" dirty="0">
                <a:cs typeface="Calibri"/>
              </a:rPr>
              <a:t>&amp;</a:t>
            </a:r>
            <a:r>
              <a:rPr sz="2400" spc="-40" dirty="0">
                <a:cs typeface="Calibri"/>
              </a:rPr>
              <a:t> </a:t>
            </a:r>
            <a:r>
              <a:rPr sz="2400" dirty="0">
                <a:cs typeface="Calibri"/>
              </a:rPr>
              <a:t>copyright</a:t>
            </a:r>
            <a:r>
              <a:rPr sz="2400" spc="-35" dirty="0">
                <a:cs typeface="Calibri"/>
              </a:rPr>
              <a:t> </a:t>
            </a:r>
            <a:r>
              <a:rPr sz="2400" spc="-10" dirty="0">
                <a:cs typeface="Calibri"/>
              </a:rPr>
              <a:t>infringement</a:t>
            </a:r>
            <a:endParaRPr sz="2400" dirty="0">
              <a:cs typeface="Calibri"/>
            </a:endParaRPr>
          </a:p>
          <a:p>
            <a:pPr marL="240665" indent="-227965">
              <a:lnSpc>
                <a:spcPct val="100000"/>
              </a:lnSpc>
              <a:spcBef>
                <a:spcPts val="290"/>
              </a:spcBef>
              <a:buFont typeface="Arial"/>
              <a:buChar char="•"/>
              <a:tabLst>
                <a:tab pos="240665" algn="l"/>
              </a:tabLst>
            </a:pPr>
            <a:r>
              <a:rPr sz="2400" dirty="0">
                <a:cs typeface="Calibri"/>
              </a:rPr>
              <a:t>Liability</a:t>
            </a:r>
            <a:r>
              <a:rPr sz="2400" spc="5" dirty="0">
                <a:cs typeface="Calibri"/>
              </a:rPr>
              <a:t> </a:t>
            </a:r>
            <a:r>
              <a:rPr sz="2400" dirty="0">
                <a:cs typeface="Calibri"/>
              </a:rPr>
              <a:t>&amp; </a:t>
            </a:r>
            <a:r>
              <a:rPr sz="2400" spc="-10" dirty="0">
                <a:cs typeface="Calibri"/>
              </a:rPr>
              <a:t>Responsibility</a:t>
            </a:r>
            <a:endParaRPr sz="2400" dirty="0">
              <a:cs typeface="Calibri"/>
            </a:endParaRPr>
          </a:p>
          <a:p>
            <a:pPr marL="240665" indent="-227965">
              <a:lnSpc>
                <a:spcPct val="100000"/>
              </a:lnSpc>
              <a:spcBef>
                <a:spcPts val="280"/>
              </a:spcBef>
              <a:buFont typeface="Arial"/>
              <a:buChar char="•"/>
              <a:tabLst>
                <a:tab pos="240665" algn="l"/>
              </a:tabLst>
            </a:pPr>
            <a:r>
              <a:rPr sz="2400" dirty="0">
                <a:cs typeface="Calibri"/>
              </a:rPr>
              <a:t>Societal</a:t>
            </a:r>
            <a:r>
              <a:rPr sz="2400" spc="-30" dirty="0">
                <a:cs typeface="Calibri"/>
              </a:rPr>
              <a:t> </a:t>
            </a:r>
            <a:r>
              <a:rPr sz="2400" spc="-10" dirty="0">
                <a:cs typeface="Calibri"/>
              </a:rPr>
              <a:t>values</a:t>
            </a:r>
            <a:endParaRPr sz="2400" dirty="0">
              <a:cs typeface="Calibri"/>
            </a:endParaRPr>
          </a:p>
          <a:p>
            <a:pPr marL="698500" lvl="1" indent="-228600">
              <a:lnSpc>
                <a:spcPct val="100000"/>
              </a:lnSpc>
              <a:spcBef>
                <a:spcPts val="360"/>
              </a:spcBef>
              <a:buFont typeface="Arial"/>
              <a:buChar char="•"/>
              <a:tabLst>
                <a:tab pos="698500" algn="l"/>
              </a:tabLst>
            </a:pPr>
            <a:r>
              <a:rPr dirty="0">
                <a:cs typeface="Calibri"/>
              </a:rPr>
              <a:t>Unemployment</a:t>
            </a:r>
            <a:r>
              <a:rPr spc="-20" dirty="0">
                <a:cs typeface="Calibri"/>
              </a:rPr>
              <a:t> </a:t>
            </a:r>
            <a:r>
              <a:rPr dirty="0">
                <a:cs typeface="Calibri"/>
              </a:rPr>
              <a:t>and</a:t>
            </a:r>
            <a:r>
              <a:rPr spc="-30" dirty="0">
                <a:cs typeface="Calibri"/>
              </a:rPr>
              <a:t> </a:t>
            </a:r>
            <a:r>
              <a:rPr spc="-10" dirty="0">
                <a:cs typeface="Calibri"/>
              </a:rPr>
              <a:t>workforce</a:t>
            </a:r>
            <a:r>
              <a:rPr spc="-65" dirty="0">
                <a:cs typeface="Calibri"/>
              </a:rPr>
              <a:t> </a:t>
            </a:r>
            <a:r>
              <a:rPr spc="-10" dirty="0">
                <a:cs typeface="Calibri"/>
              </a:rPr>
              <a:t>displacement</a:t>
            </a:r>
            <a:endParaRPr dirty="0">
              <a:cs typeface="Calibri"/>
            </a:endParaRPr>
          </a:p>
          <a:p>
            <a:pPr marL="165100">
              <a:lnSpc>
                <a:spcPct val="100000"/>
              </a:lnSpc>
              <a:spcBef>
                <a:spcPts val="1195"/>
              </a:spcBef>
            </a:pPr>
            <a:r>
              <a:rPr sz="1800" dirty="0">
                <a:solidFill>
                  <a:schemeClr val="accent2"/>
                </a:solidFill>
                <a:cs typeface="Calibri"/>
              </a:rPr>
              <a:t>AI</a:t>
            </a:r>
            <a:r>
              <a:rPr sz="1800" spc="-45" dirty="0">
                <a:solidFill>
                  <a:schemeClr val="accent2"/>
                </a:solidFill>
                <a:cs typeface="Calibri"/>
              </a:rPr>
              <a:t> </a:t>
            </a:r>
            <a:r>
              <a:rPr sz="1800" dirty="0">
                <a:solidFill>
                  <a:schemeClr val="accent2"/>
                </a:solidFill>
                <a:cs typeface="Calibri"/>
              </a:rPr>
              <a:t>ethics</a:t>
            </a:r>
            <a:r>
              <a:rPr sz="1800" spc="-15" dirty="0">
                <a:solidFill>
                  <a:schemeClr val="accent2"/>
                </a:solidFill>
                <a:cs typeface="Calibri"/>
              </a:rPr>
              <a:t> </a:t>
            </a:r>
            <a:r>
              <a:rPr sz="1800" dirty="0">
                <a:solidFill>
                  <a:schemeClr val="accent2"/>
                </a:solidFill>
                <a:cs typeface="Calibri"/>
              </a:rPr>
              <a:t>is</a:t>
            </a:r>
            <a:r>
              <a:rPr sz="1800" spc="-30" dirty="0">
                <a:solidFill>
                  <a:schemeClr val="accent2"/>
                </a:solidFill>
                <a:cs typeface="Calibri"/>
              </a:rPr>
              <a:t> </a:t>
            </a:r>
            <a:r>
              <a:rPr sz="1800" dirty="0">
                <a:solidFill>
                  <a:schemeClr val="accent2"/>
                </a:solidFill>
                <a:cs typeface="Calibri"/>
              </a:rPr>
              <a:t>even</a:t>
            </a:r>
            <a:r>
              <a:rPr sz="1800" spc="-30" dirty="0">
                <a:solidFill>
                  <a:schemeClr val="accent2"/>
                </a:solidFill>
                <a:cs typeface="Calibri"/>
              </a:rPr>
              <a:t> </a:t>
            </a:r>
            <a:r>
              <a:rPr sz="1800" dirty="0">
                <a:solidFill>
                  <a:schemeClr val="accent2"/>
                </a:solidFill>
                <a:cs typeface="Calibri"/>
              </a:rPr>
              <a:t>more</a:t>
            </a:r>
            <a:r>
              <a:rPr sz="1800" spc="-20" dirty="0">
                <a:solidFill>
                  <a:schemeClr val="accent2"/>
                </a:solidFill>
                <a:cs typeface="Calibri"/>
              </a:rPr>
              <a:t> </a:t>
            </a:r>
            <a:r>
              <a:rPr sz="1800" dirty="0">
                <a:solidFill>
                  <a:schemeClr val="accent2"/>
                </a:solidFill>
                <a:cs typeface="Calibri"/>
              </a:rPr>
              <a:t>important</a:t>
            </a:r>
            <a:r>
              <a:rPr sz="1800" spc="-25" dirty="0">
                <a:solidFill>
                  <a:schemeClr val="accent2"/>
                </a:solidFill>
                <a:cs typeface="Calibri"/>
              </a:rPr>
              <a:t> </a:t>
            </a:r>
            <a:r>
              <a:rPr sz="1800" dirty="0">
                <a:solidFill>
                  <a:schemeClr val="accent2"/>
                </a:solidFill>
                <a:cs typeface="Calibri"/>
              </a:rPr>
              <a:t>for</a:t>
            </a:r>
            <a:r>
              <a:rPr sz="1800" spc="-30" dirty="0">
                <a:solidFill>
                  <a:schemeClr val="accent2"/>
                </a:solidFill>
                <a:cs typeface="Calibri"/>
              </a:rPr>
              <a:t> </a:t>
            </a:r>
            <a:r>
              <a:rPr sz="1800" dirty="0">
                <a:solidFill>
                  <a:schemeClr val="accent2"/>
                </a:solidFill>
                <a:cs typeface="Calibri"/>
              </a:rPr>
              <a:t>Generative</a:t>
            </a:r>
            <a:r>
              <a:rPr sz="1800" spc="-40" dirty="0">
                <a:solidFill>
                  <a:schemeClr val="accent2"/>
                </a:solidFill>
                <a:cs typeface="Calibri"/>
              </a:rPr>
              <a:t> </a:t>
            </a:r>
            <a:r>
              <a:rPr sz="1800" spc="-25" dirty="0">
                <a:solidFill>
                  <a:schemeClr val="accent2"/>
                </a:solidFill>
                <a:cs typeface="Calibri"/>
              </a:rPr>
              <a:t>AI</a:t>
            </a:r>
            <a:endParaRPr sz="1800" dirty="0">
              <a:solidFill>
                <a:schemeClr val="accent2"/>
              </a:solidFill>
              <a:cs typeface="Calibri"/>
            </a:endParaRPr>
          </a:p>
        </p:txBody>
      </p:sp>
      <p:pic>
        <p:nvPicPr>
          <p:cNvPr id="4" name="object 4"/>
          <p:cNvPicPr/>
          <p:nvPr/>
        </p:nvPicPr>
        <p:blipFill>
          <a:blip r:embed="rId2" cstate="print"/>
          <a:stretch>
            <a:fillRect/>
          </a:stretch>
        </p:blipFill>
        <p:spPr>
          <a:xfrm>
            <a:off x="8041385" y="1560342"/>
            <a:ext cx="3019044" cy="2470404"/>
          </a:xfrm>
          <a:prstGeom prst="rect">
            <a:avLst/>
          </a:prstGeom>
        </p:spPr>
      </p:pic>
      <p:pic>
        <p:nvPicPr>
          <p:cNvPr id="5" name="object 5"/>
          <p:cNvPicPr/>
          <p:nvPr/>
        </p:nvPicPr>
        <p:blipFill>
          <a:blip r:embed="rId3" cstate="print"/>
          <a:stretch>
            <a:fillRect/>
          </a:stretch>
        </p:blipFill>
        <p:spPr>
          <a:xfrm>
            <a:off x="7368073" y="4305160"/>
            <a:ext cx="4267200" cy="2203647"/>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4">
      <a:dk1>
        <a:sysClr val="windowText" lastClr="000000"/>
      </a:dk1>
      <a:lt1>
        <a:sysClr val="window" lastClr="FFFFFF"/>
      </a:lt1>
      <a:dk2>
        <a:srgbClr val="7030A0"/>
      </a:dk2>
      <a:lt2>
        <a:srgbClr val="D5F5ED"/>
      </a:lt2>
      <a:accent1>
        <a:srgbClr val="26D4D4"/>
      </a:accent1>
      <a:accent2>
        <a:srgbClr val="F83EE2"/>
      </a:accent2>
      <a:accent3>
        <a:srgbClr val="9933FF"/>
      </a:accent3>
      <a:accent4>
        <a:srgbClr val="20B2E0"/>
      </a:accent4>
      <a:accent5>
        <a:srgbClr val="E008C6"/>
      </a:accent5>
      <a:accent6>
        <a:srgbClr val="FFFF00"/>
      </a:accent6>
      <a:hlink>
        <a:srgbClr val="0563C1"/>
      </a:hlink>
      <a:folHlink>
        <a:srgbClr val="964E8C"/>
      </a:folHlink>
    </a:clrScheme>
    <a:fontScheme name="Custom 5">
      <a:majorFont>
        <a:latin typeface="Franklin Gothic Heavy"/>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744</TotalTime>
  <Words>1838</Words>
  <Application>Microsoft Office PowerPoint</Application>
  <PresentationFormat>Widescreen</PresentationFormat>
  <Paragraphs>218</Paragraphs>
  <Slides>25</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Amazon Ember Display Heavy</vt:lpstr>
      <vt:lpstr>Arial</vt:lpstr>
      <vt:lpstr>Calibri</vt:lpstr>
      <vt:lpstr>Calibri Light</vt:lpstr>
      <vt:lpstr>Franklin Gothic Book</vt:lpstr>
      <vt:lpstr>Franklin Gothic Heavy</vt:lpstr>
      <vt:lpstr>Raleway</vt:lpstr>
      <vt:lpstr>Segoe UI</vt:lpstr>
      <vt:lpstr>Söhne</vt:lpstr>
      <vt:lpstr>Office Theme</vt:lpstr>
      <vt:lpstr>Responsible AI</vt:lpstr>
      <vt:lpstr>Understanding Responsible AI: Ethics, Technology, and the Future</vt:lpstr>
      <vt:lpstr>Responsible AI?</vt:lpstr>
      <vt:lpstr> What is Responsible AI?</vt:lpstr>
      <vt:lpstr>Why responsible AI?</vt:lpstr>
      <vt:lpstr>AI Risks</vt:lpstr>
      <vt:lpstr>Potential of Generative AI</vt:lpstr>
      <vt:lpstr>With new capabilities comes new risks</vt:lpstr>
      <vt:lpstr>Ethical issues of generative AI</vt:lpstr>
      <vt:lpstr>Current AI Tech Industry Approach</vt:lpstr>
      <vt:lpstr>Towards Human-Centered Responsible AI</vt:lpstr>
      <vt:lpstr>Framework for AI Ethics</vt:lpstr>
      <vt:lpstr>How to build responsible generative AI?</vt:lpstr>
      <vt:lpstr>How to build responsible generative AI?</vt:lpstr>
      <vt:lpstr>Datasets problem: main source for AI ethical issues</vt:lpstr>
      <vt:lpstr>Responsible Data &amp; Responsible Data Science</vt:lpstr>
      <vt:lpstr>How to use AI responsibly in organizations?</vt:lpstr>
      <vt:lpstr>Responsible AI Licensing (RAIL)</vt:lpstr>
      <vt:lpstr>Effective AI Governance increases the quality of AI Systems</vt:lpstr>
      <vt:lpstr>How to build responsible generative AI?</vt:lpstr>
      <vt:lpstr>AI Standards to be used in auditing AI systems</vt:lpstr>
      <vt:lpstr>Responsible AI By Design: Telefonica Case</vt:lpstr>
      <vt:lpstr>Ethical AI Practice Maturity Model: Salesforce Example</vt:lpstr>
      <vt:lpstr>A global Call for AI Regulations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Responsible AI</dc:title>
  <dc:creator>patricia.mcmanus</dc:creator>
  <cp:lastModifiedBy>Tawanda Chiyangwa</cp:lastModifiedBy>
  <cp:revision>2</cp:revision>
  <dcterms:created xsi:type="dcterms:W3CDTF">2023-12-04T07:15:41Z</dcterms:created>
  <dcterms:modified xsi:type="dcterms:W3CDTF">2025-07-22T16:17:06Z</dcterms:modified>
</cp:coreProperties>
</file>